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0" r:id="rId4"/>
    <p:sldMasterId id="2147483671"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Lst>
  <p:sldSz cy="5143500" cx="9144000"/>
  <p:notesSz cx="6858000" cy="9144000"/>
  <p:embeddedFontLst>
    <p:embeddedFont>
      <p:font typeface="Playfair Display Regular"/>
      <p:bold r:id="rId43"/>
      <p:boldItalic r:id="rId4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20" Type="http://schemas.openxmlformats.org/officeDocument/2006/relationships/slide" Target="slides/slide14.xml"/><Relationship Id="rId42" Type="http://schemas.openxmlformats.org/officeDocument/2006/relationships/slide" Target="slides/slide36.xml"/><Relationship Id="rId41" Type="http://schemas.openxmlformats.org/officeDocument/2006/relationships/slide" Target="slides/slide35.xml"/><Relationship Id="rId22" Type="http://schemas.openxmlformats.org/officeDocument/2006/relationships/slide" Target="slides/slide16.xml"/><Relationship Id="rId44" Type="http://schemas.openxmlformats.org/officeDocument/2006/relationships/font" Target="fonts/PlayfairDisplayRegular-boldItalic.fntdata"/><Relationship Id="rId21" Type="http://schemas.openxmlformats.org/officeDocument/2006/relationships/slide" Target="slides/slide15.xml"/><Relationship Id="rId43" Type="http://schemas.openxmlformats.org/officeDocument/2006/relationships/font" Target="fonts/PlayfairDisplayRegular-bold.fntdata"/><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2.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slide" Target="slides/slide27.xml"/><Relationship Id="rId10" Type="http://schemas.openxmlformats.org/officeDocument/2006/relationships/slide" Target="slides/slide4.xml"/><Relationship Id="rId32" Type="http://schemas.openxmlformats.org/officeDocument/2006/relationships/slide" Target="slides/slide26.xml"/><Relationship Id="rId13" Type="http://schemas.openxmlformats.org/officeDocument/2006/relationships/slide" Target="slides/slide7.xml"/><Relationship Id="rId35" Type="http://schemas.openxmlformats.org/officeDocument/2006/relationships/slide" Target="slides/slide29.xml"/><Relationship Id="rId12" Type="http://schemas.openxmlformats.org/officeDocument/2006/relationships/slide" Target="slides/slide6.xml"/><Relationship Id="rId34" Type="http://schemas.openxmlformats.org/officeDocument/2006/relationships/slide" Target="slides/slide28.xml"/><Relationship Id="rId15" Type="http://schemas.openxmlformats.org/officeDocument/2006/relationships/slide" Target="slides/slide9.xml"/><Relationship Id="rId37" Type="http://schemas.openxmlformats.org/officeDocument/2006/relationships/slide" Target="slides/slide31.xml"/><Relationship Id="rId14" Type="http://schemas.openxmlformats.org/officeDocument/2006/relationships/slide" Target="slides/slide8.xml"/><Relationship Id="rId36" Type="http://schemas.openxmlformats.org/officeDocument/2006/relationships/slide" Target="slides/slide30.xml"/><Relationship Id="rId17" Type="http://schemas.openxmlformats.org/officeDocument/2006/relationships/slide" Target="slides/slide11.xml"/><Relationship Id="rId39" Type="http://schemas.openxmlformats.org/officeDocument/2006/relationships/slide" Target="slides/slide33.xml"/><Relationship Id="rId16" Type="http://schemas.openxmlformats.org/officeDocument/2006/relationships/slide" Target="slides/slide10.xml"/><Relationship Id="rId38" Type="http://schemas.openxmlformats.org/officeDocument/2006/relationships/slide" Target="slides/slide32.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www.paterson.k12.nj.us/" TargetMode="Externa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g9200aa7c79_2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 name="Google Shape;97;g9200aa7c79_2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g9200aa7c79_5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9" name="Google Shape;179;g9200aa7c79_5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Earlier we mentioned an example of anger and being mad.  There are so many other emotions we can feel.  (Teacher should highlight a few from the list. Pose a question to class: who can give me an example of when they felt _________.  Allow a few responses).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Let’s watch a video to help us learn more about our emotions.</a:t>
            </a:r>
            <a:endParaRPr/>
          </a:p>
          <a:p>
            <a:pPr indent="0" lvl="0" marL="0" rtl="0" algn="l">
              <a:spcBef>
                <a:spcPts val="0"/>
              </a:spcBef>
              <a:spcAft>
                <a:spcPts val="0"/>
              </a:spcAft>
              <a:buNone/>
            </a:pPr>
            <a:r>
              <a:rPr lang="en"/>
              <a:t>(click to next slide)</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g9200aa7c79_5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6" name="Google Shape;206;g9200aa7c79_5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g8f671b6ce6_0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6" name="Google Shape;216;g8f671b6ce6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1"/>
                </a:solidFill>
                <a:latin typeface="Times New Roman"/>
                <a:ea typeface="Times New Roman"/>
                <a:cs typeface="Times New Roman"/>
                <a:sym typeface="Times New Roman"/>
              </a:rPr>
              <a:t>Sometimes children can identify emotions by being aware of their physical being or body signals. For example, clenched fists could indicate anger, while sweaty palms could feeling nervous.. </a:t>
            </a:r>
            <a:endParaRPr sz="12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t/>
            </a:r>
            <a:endParaRPr/>
          </a:p>
          <a:p>
            <a:pPr indent="0" lvl="0" marL="0" rtl="0" algn="l">
              <a:spcBef>
                <a:spcPts val="0"/>
              </a:spcBef>
              <a:spcAft>
                <a:spcPts val="0"/>
              </a:spcAft>
              <a:buNone/>
            </a:pPr>
            <a:r>
              <a:rPr lang="en"/>
              <a:t>Write down on some paper (or Google Chat) how you are feeling today.  Maybe even draw it!</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g9200aa7c79_0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9" name="Google Shape;229;g9200aa7c79_0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g90a7d08686_1_1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5" name="Google Shape;235;g90a7d08686_1_1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Now that we know how to identify our emotions, let’s talk about how to manage them, making us the best version of us we can be!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We have to control those emotions we learned about and the thoughts and reactions we have when those emotions happen to us so we can stay calm. Listen to this example: </a:t>
            </a:r>
            <a:r>
              <a:rPr lang="en"/>
              <a:t>“</a:t>
            </a:r>
            <a:r>
              <a:rPr lang="en"/>
              <a:t>My teacher asked me to answer a math problem but I was really nervous and said no. I heard a classmate laugh and I got really angry. I wanted to yell at him. I asked my teacher if I can get a drink of water to calm down.</a:t>
            </a:r>
            <a:r>
              <a:rPr lang="en"/>
              <a:t>”  Sometimes taking a break for a minute will help you feel alot better!</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If we can identify what makes us feel stressed or just not ourselves, we can calm ourselves pretty well!  Listen to this example: “</a:t>
            </a:r>
            <a:r>
              <a:rPr lang="en"/>
              <a:t>Math is hard for me. I felt butterflies in my tummy during class. My heart starts racing and sometimes and I have a hard time thinking. My teacher helps me relax by letting me get a drink of water and walk around the hallway 2 times. I also have a squishy ball that I play with.</a:t>
            </a:r>
            <a:r>
              <a:rPr lang="en"/>
              <a:t>” It is okay to feel this way!  There are tons of things we can do to feel better in a not so happy situation.  You can always reach out to someone you trust, like me or your school counselor, to talk about other things you can try.</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We should do what is right, even if you do not feel like doing it.  You may not enjoy having to do schoolwork all the time but you do it because you know it will help you in the future.  Getting your education will help you to achieve your goals!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Keeping your things in order, together clean and easily found will help you feel less stressed.  It is easier to know where you put one of your toys then having to look all over your room for it.  Something as simple as keeping your room organized and clean can make your mind feel happy and peaceful.</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Last, plan for something you want, and work very hard to get it.  If you are having a hard time in class but want to do well, you might show you are working hard by getting extra help from your teachers.  You may promise to study harder.  If you have a goal, you can achieve it.  By using these skills, we can learn self-control.</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Let’s watch a video to learn more!</a:t>
            </a:r>
            <a:endParaRPr/>
          </a:p>
          <a:p>
            <a:pPr indent="0" lvl="0" marL="0" rtl="0" algn="l">
              <a:spcBef>
                <a:spcPts val="0"/>
              </a:spcBef>
              <a:spcAft>
                <a:spcPts val="0"/>
              </a:spcAft>
              <a:buNone/>
            </a:pPr>
            <a:r>
              <a:rPr lang="en"/>
              <a:t>(click to next slide)</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g90a7d08686_1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5" name="Google Shape;245;g90a7d08686_1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g8f671b6ce6_0_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5" name="Google Shape;255;g8f671b6ce6_0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It is very important to control our emotions. It allows us to control and regulate our behavior. Just because we don’t feel “normal,” it doesn’t give us permission to act out against people.  For example, it is perfectly OK to feel angry, but it is NOT OK to hit or cause pain. Try coping techniques to de-escalate and self-regulate.</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Stress and Anxiety are normal feelings that we might experience every day in school, at home, or with our friends.  It can be hard and make you feel sad, worried, and afraid.</a:t>
            </a:r>
            <a:r>
              <a:rPr lang="en">
                <a:solidFill>
                  <a:schemeClr val="dk1"/>
                </a:solidFill>
                <a:highlight>
                  <a:schemeClr val="lt1"/>
                </a:highlight>
              </a:rPr>
              <a:t> </a:t>
            </a:r>
            <a:r>
              <a:rPr lang="en">
                <a:solidFill>
                  <a:schemeClr val="dk1"/>
                </a:solidFill>
              </a:rPr>
              <a:t>It can stop us from finishing our work and reaching our goals.  It can make us act and feel out of control.  It can even make us feel bad about ourselves. It can create very bad thoughts. BUT DO NOT WORRY!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Understanding what makes us stressed and anxious can help us manage our feelings.  We learn how to accept, grow stronger and face our fears.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g8f671b6ce6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9" name="Google Shape;269;g8f671b6ce6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g90b896c674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5" name="Google Shape;275;g90b896c674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Understanding how someone else might feel is </a:t>
            </a:r>
            <a:r>
              <a:rPr lang="en"/>
              <a:t>important</a:t>
            </a:r>
            <a:r>
              <a:rPr lang="en"/>
              <a:t> as we meet more people.  You want to be able to understand that everyone is different and special in their own way.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Showing respect and love to all people from every part of the world.  Let’s listen to this example other students experienced.</a:t>
            </a:r>
            <a:r>
              <a:rPr lang="en"/>
              <a:t> “</a:t>
            </a:r>
            <a:r>
              <a:rPr lang="en"/>
              <a:t>There is a new student in class and she came from a different Country. She even speaks a different language. During recess, me and my best friend wanted to play with her. She is still learning english so we used our hands to wave hi and smiled at her. We also pointed to the swings and she started to play with us. It was so much fun.</a:t>
            </a:r>
            <a:r>
              <a:rPr lang="en"/>
              <a:t>”</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We can become more aware by learning about other people and their cultures. Here’s a student example: “</a:t>
            </a:r>
            <a:r>
              <a:rPr lang="en"/>
              <a:t>My best friend was born in a different Country but has a long time living in New Jersey. She speaks a different language with her family. She has different color skin, color eyes, and hair than me but we have so many other things in common. We love the same type of music and tv shows. We enjoy playing games and drawing.</a:t>
            </a:r>
            <a:r>
              <a:rPr lang="en"/>
              <a:t>” Just because we are different in our culture, does not mean we cannot have amazing friendships with them.  Everyone has something positive to offer, and we should consider ourselves lucky to find someone we share interests with.</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Just because someone feels different than we do doesn’t make them right or wrong.  For example, you may love the color blue and think its the best in the world and your friend may think green is the best color in the world.  You can accept that your friend loves green and you love blue and that is OK!</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Being aware of what others are feeling through what they are saying and how they are behaving is important,  Pretend your friend who loves green showed you their notebook and you said it was ugly because it was green. You noticed that your friend’s was frowning and looked sad.  Your friend left the classroom without permission and got yelled at by the teacher.”  At this point, you may feel bad.  You can be more socially aware by seeing what you did and saying sorry.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Putting yourself in other people’s shoes teaches empathy.  Imagine if your friend had called your notebook ugly.  You would feel bad.  You may have reacted just as they did.  We should always do our best to understand the many people around us and respect and accept the differences we see and not make fun of someone for it.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Let’s watch a video that can show us how are differences are beautiful… and how it is a good thing!</a:t>
            </a:r>
            <a:endParaRPr/>
          </a:p>
          <a:p>
            <a:pPr indent="0" lvl="0" marL="0" rtl="0" algn="l">
              <a:spcBef>
                <a:spcPts val="0"/>
              </a:spcBef>
              <a:spcAft>
                <a:spcPts val="0"/>
              </a:spcAft>
              <a:buNone/>
            </a:pPr>
            <a:r>
              <a:rPr lang="en"/>
              <a:t>(click to next slide)</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g90b896c674_2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5" name="Google Shape;285;g90b896c674_2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g8f671b6ce6_2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 name="Google Shape;111;g8f671b6ce6_2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This school year will look and feel different. We should always remember that our goals will remain the same, no matter how our first day of school looks. Our goal will always be for our  last day in June 2021 to be filled with success and growth!</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g90b896c674_3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5" name="Google Shape;295;g90b896c674_3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222222"/>
                </a:solidFill>
                <a:highlight>
                  <a:srgbClr val="FFFFFF"/>
                </a:highlight>
              </a:rPr>
              <a:t>Empathy allows people to build social connections with others. By understanding what people are thinking and feeling, people are able to respond appropriately in social situations whether it is at school, at home, at a friend’s house or in the community.</a:t>
            </a:r>
            <a:endParaRPr sz="1200">
              <a:solidFill>
                <a:srgbClr val="222222"/>
              </a:solidFill>
              <a:highlight>
                <a:srgbClr val="FFFFFF"/>
              </a:highlight>
            </a:endParaRPr>
          </a:p>
          <a:p>
            <a:pPr indent="0" lvl="0" marL="0" rtl="0" algn="l">
              <a:spcBef>
                <a:spcPts val="0"/>
              </a:spcBef>
              <a:spcAft>
                <a:spcPts val="0"/>
              </a:spcAft>
              <a:buNone/>
            </a:pPr>
            <a:r>
              <a:t/>
            </a:r>
            <a:endParaRPr sz="1200">
              <a:solidFill>
                <a:srgbClr val="222222"/>
              </a:solidFill>
              <a:highlight>
                <a:srgbClr val="FFFFFF"/>
              </a:highlight>
            </a:endParaRPr>
          </a:p>
          <a:p>
            <a:pPr indent="0" lvl="0" marL="0" rtl="0" algn="l">
              <a:spcBef>
                <a:spcPts val="0"/>
              </a:spcBef>
              <a:spcAft>
                <a:spcPts val="0"/>
              </a:spcAft>
              <a:buNone/>
            </a:pPr>
            <a:r>
              <a:rPr lang="en" sz="1200">
                <a:solidFill>
                  <a:srgbClr val="222222"/>
                </a:solidFill>
                <a:highlight>
                  <a:srgbClr val="FFFFFF"/>
                </a:highlight>
              </a:rPr>
              <a:t>Let’s see what it means to have empathy.</a:t>
            </a:r>
            <a:endParaRPr sz="1200">
              <a:solidFill>
                <a:srgbClr val="222222"/>
              </a:solidFill>
              <a:highlight>
                <a:srgbClr val="FFFFFF"/>
              </a:highlight>
            </a:endParaRPr>
          </a:p>
          <a:p>
            <a:pPr indent="0" lvl="0" marL="0" rtl="0" algn="l">
              <a:spcBef>
                <a:spcPts val="0"/>
              </a:spcBef>
              <a:spcAft>
                <a:spcPts val="0"/>
              </a:spcAft>
              <a:buNone/>
            </a:pPr>
            <a:r>
              <a:rPr lang="en" sz="1200">
                <a:solidFill>
                  <a:srgbClr val="222222"/>
                </a:solidFill>
                <a:highlight>
                  <a:srgbClr val="FFFFFF"/>
                </a:highlight>
              </a:rPr>
              <a:t>(click to next slide)</a:t>
            </a:r>
            <a:endParaRPr sz="1200">
              <a:solidFill>
                <a:srgbClr val="222222"/>
              </a:solidFill>
              <a:highlight>
                <a:srgbClr val="FFFFFF"/>
              </a:highlight>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g9200aa7c79_0_5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2" name="Google Shape;302;g9200aa7c79_0_5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309" name="Google Shape;309;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g9200aa7c79_0_2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6" name="Google Shape;316;g9200aa7c79_0_2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Having relationship skills is all about being able to work together, share ideas, listen without interrupting and letting everyone have a chance to be their best!  Being able to do this will allow for healthy relationships all around you!  But how do we build our skills?  Let’s find out..</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(click to next slide)</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g53281fe7ab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5" name="Google Shape;325;g53281fe7ab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(Teacher should highlight some important points on this slide and allow students to share what works for them)</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g8e3e7fe42f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3" name="Google Shape;343;g8e3e7fe42f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200">
                <a:solidFill>
                  <a:schemeClr val="dk1"/>
                </a:solidFill>
              </a:rPr>
              <a:t>Communication is very </a:t>
            </a:r>
            <a:r>
              <a:rPr lang="en" sz="1200">
                <a:solidFill>
                  <a:schemeClr val="dk1"/>
                </a:solidFill>
              </a:rPr>
              <a:t>important</a:t>
            </a:r>
            <a:r>
              <a:rPr lang="en" sz="1200">
                <a:solidFill>
                  <a:schemeClr val="dk1"/>
                </a:solidFill>
              </a:rPr>
              <a:t> factor in relationship building. </a:t>
            </a:r>
            <a:r>
              <a:rPr lang="en" sz="1200">
                <a:solidFill>
                  <a:schemeClr val="dk1"/>
                </a:solidFill>
              </a:rPr>
              <a:t>Communication</a:t>
            </a:r>
            <a:r>
              <a:rPr lang="en" sz="1200">
                <a:solidFill>
                  <a:schemeClr val="dk1"/>
                </a:solidFill>
              </a:rPr>
              <a:t> is key to avoiding conflicts, expressing your </a:t>
            </a:r>
            <a:r>
              <a:rPr lang="en" sz="1200">
                <a:solidFill>
                  <a:schemeClr val="dk1"/>
                </a:solidFill>
              </a:rPr>
              <a:t>feelings</a:t>
            </a:r>
            <a:r>
              <a:rPr lang="en" sz="1200">
                <a:solidFill>
                  <a:schemeClr val="dk1"/>
                </a:solidFill>
              </a:rPr>
              <a:t>, and asking for help. Communication help </a:t>
            </a:r>
            <a:r>
              <a:rPr lang="en" sz="1200">
                <a:solidFill>
                  <a:schemeClr val="dk1"/>
                </a:solidFill>
              </a:rPr>
              <a:t>can become successful both in the classroom and outside the classroom.</a:t>
            </a:r>
            <a:endParaRPr sz="1200">
              <a:solidFill>
                <a:schemeClr val="dk1"/>
              </a:solidFill>
            </a:endParaRPr>
          </a:p>
          <a:p>
            <a:pPr indent="0" lvl="0" marL="0" rtl="0" algn="l">
              <a:spcBef>
                <a:spcPts val="0"/>
              </a:spcBef>
              <a:spcAft>
                <a:spcPts val="0"/>
              </a:spcAft>
              <a:buClr>
                <a:schemeClr val="dk1"/>
              </a:buClr>
              <a:buSzPts val="1100"/>
              <a:buFont typeface="Arial"/>
              <a:buNone/>
            </a:pPr>
            <a:r>
              <a:t/>
            </a:r>
            <a:endParaRPr sz="1200">
              <a:solidFill>
                <a:schemeClr val="dk1"/>
              </a:solidFill>
            </a:endParaRPr>
          </a:p>
          <a:p>
            <a:pPr indent="0" lvl="0" marL="0" rtl="0" algn="l">
              <a:spcBef>
                <a:spcPts val="0"/>
              </a:spcBef>
              <a:spcAft>
                <a:spcPts val="0"/>
              </a:spcAft>
              <a:buClr>
                <a:schemeClr val="dk1"/>
              </a:buClr>
              <a:buSzPts val="1100"/>
              <a:buFont typeface="Arial"/>
              <a:buNone/>
            </a:pPr>
            <a:r>
              <a:rPr lang="en" sz="1200">
                <a:solidFill>
                  <a:schemeClr val="dk1"/>
                </a:solidFill>
              </a:rPr>
              <a:t>Let’s watch a short video to show us what it means to use communication to build healthy relationships.</a:t>
            </a:r>
            <a:endParaRPr sz="1200">
              <a:solidFill>
                <a:schemeClr val="dk1"/>
              </a:solidFill>
            </a:endParaRPr>
          </a:p>
          <a:p>
            <a:pPr indent="0" lvl="0" marL="0" rtl="0" algn="l">
              <a:spcBef>
                <a:spcPts val="0"/>
              </a:spcBef>
              <a:spcAft>
                <a:spcPts val="0"/>
              </a:spcAft>
              <a:buClr>
                <a:schemeClr val="dk1"/>
              </a:buClr>
              <a:buSzPts val="1100"/>
              <a:buFont typeface="Arial"/>
              <a:buNone/>
            </a:pPr>
            <a:r>
              <a:t/>
            </a:r>
            <a:endParaRPr sz="1200">
              <a:solidFill>
                <a:schemeClr val="dk1"/>
              </a:solidFill>
            </a:endParaRPr>
          </a:p>
          <a:p>
            <a:pPr indent="0" lvl="0" marL="0" rtl="0" algn="l">
              <a:spcBef>
                <a:spcPts val="0"/>
              </a:spcBef>
              <a:spcAft>
                <a:spcPts val="0"/>
              </a:spcAft>
              <a:buClr>
                <a:schemeClr val="dk1"/>
              </a:buClr>
              <a:buSzPts val="1100"/>
              <a:buFont typeface="Arial"/>
              <a:buNone/>
            </a:pPr>
            <a:r>
              <a:rPr lang="en" sz="1200">
                <a:solidFill>
                  <a:schemeClr val="dk1"/>
                </a:solidFill>
              </a:rPr>
              <a:t>(click to next slide)</a:t>
            </a:r>
            <a:endParaRPr sz="1200">
              <a:solidFill>
                <a:schemeClr val="dk1"/>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g53281fe7ab_0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4" name="Google Shape;354;g53281fe7ab_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g9200aa7c79_0_3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0" name="Google Shape;360;g9200aa7c79_0_3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Read slide.</a:t>
            </a:r>
            <a:endParaRPr/>
          </a:p>
          <a:p>
            <a:pPr indent="0" lvl="0" marL="0" rtl="0" algn="l">
              <a:spcBef>
                <a:spcPts val="0"/>
              </a:spcBef>
              <a:spcAft>
                <a:spcPts val="0"/>
              </a:spcAft>
              <a:buNone/>
            </a:pPr>
            <a:r>
              <a:rPr lang="en"/>
              <a:t>Remember the helpers we discussed earlier?  Who were the people in school that can help you.</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Students should name a few.  If not, the answers are below:</a:t>
            </a:r>
            <a:endParaRPr/>
          </a:p>
          <a:p>
            <a:pPr indent="0" lvl="0" marL="0" rtl="0" algn="l">
              <a:spcBef>
                <a:spcPts val="0"/>
              </a:spcBef>
              <a:spcAft>
                <a:spcPts val="0"/>
              </a:spcAft>
              <a:buNone/>
            </a:pPr>
            <a:r>
              <a:rPr lang="en"/>
              <a:t>School Counselor. Teachers. School Nurse. School Social Worker.  School Psychologist.  Principal.  Vice Principal. Supervisors. </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en">
                <a:solidFill>
                  <a:schemeClr val="dk1"/>
                </a:solidFill>
              </a:rPr>
              <a:t>You have many school- based helpers who are amazing helpers, understand how young people's behavior and mental well-being might impact their ability to be successful in school.  You are encouraged to speak to the helper that you are most comfortable with.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Always consider your School Counselor as one of your helpers. School Counselors work with young people and their families to make sure that they know how to manage their emotions, develop coping skills, and navigate difficult times. School Counselors are ready to talk with you and help you when you are experiencing a difficult moment.</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g91f082862a_4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0" name="Google Shape;370;g91f082862a_4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g922415b4a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6" name="Google Shape;376;g922415b4a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t>The final area of SEL is responsible decision making.  This means that we know how to make the right choices for how you personally and socially behave.  You understand what is right and what is wrong.  And it is important that you practice those beliefs every day.</a:t>
            </a:r>
            <a:endParaRPr sz="1200"/>
          </a:p>
          <a:p>
            <a:pPr indent="0" lvl="0" marL="0" rtl="0" algn="l">
              <a:spcBef>
                <a:spcPts val="0"/>
              </a:spcBef>
              <a:spcAft>
                <a:spcPts val="0"/>
              </a:spcAft>
              <a:buNone/>
            </a:pPr>
            <a:r>
              <a:t/>
            </a:r>
            <a:endParaRPr sz="1200"/>
          </a:p>
          <a:p>
            <a:pPr indent="0" lvl="0" marL="0" rtl="0" algn="l">
              <a:spcBef>
                <a:spcPts val="0"/>
              </a:spcBef>
              <a:spcAft>
                <a:spcPts val="0"/>
              </a:spcAft>
              <a:buNone/>
            </a:pPr>
            <a:r>
              <a:rPr lang="en" sz="1200"/>
              <a:t>Knowing when there is danger and what to do if you feel unsafe is part decision making.  A responsible decision during a time where you feel unsafe would be to tell an adult. </a:t>
            </a:r>
            <a:endParaRPr sz="1200"/>
          </a:p>
          <a:p>
            <a:pPr indent="0" lvl="0" marL="0" rtl="0" algn="l">
              <a:spcBef>
                <a:spcPts val="0"/>
              </a:spcBef>
              <a:spcAft>
                <a:spcPts val="0"/>
              </a:spcAft>
              <a:buNone/>
            </a:pPr>
            <a:r>
              <a:t/>
            </a:r>
            <a:endParaRPr sz="1200"/>
          </a:p>
          <a:p>
            <a:pPr indent="0" lvl="0" marL="0" rtl="0" algn="l">
              <a:spcBef>
                <a:spcPts val="0"/>
              </a:spcBef>
              <a:spcAft>
                <a:spcPts val="0"/>
              </a:spcAft>
              <a:buNone/>
            </a:pPr>
            <a:r>
              <a:rPr lang="en" sz="1200"/>
              <a:t>It is also responsible to know and follow the rules to keep you and others safe.  Not only is your safety important, but all of our feelings of safety matter.  Rules are created to help us, not hurt us.  And we should practice respect and acceptance of the rules.</a:t>
            </a:r>
            <a:endParaRPr sz="1200"/>
          </a:p>
          <a:p>
            <a:pPr indent="0" lvl="0" marL="0" rtl="0" algn="l">
              <a:spcBef>
                <a:spcPts val="0"/>
              </a:spcBef>
              <a:spcAft>
                <a:spcPts val="0"/>
              </a:spcAft>
              <a:buNone/>
            </a:pPr>
            <a:r>
              <a:t/>
            </a:r>
            <a:endParaRPr sz="1200"/>
          </a:p>
          <a:p>
            <a:pPr indent="0" lvl="0" marL="0" rtl="0" algn="l">
              <a:spcBef>
                <a:spcPts val="0"/>
              </a:spcBef>
              <a:spcAft>
                <a:spcPts val="0"/>
              </a:spcAft>
              <a:buNone/>
            </a:pPr>
            <a:r>
              <a:rPr lang="en" sz="1200"/>
              <a:t>Being in control of making choices to complete goals and promises made shows how responsible you can be.  If you make a promise to yourself that you will try and do better and make choices about your own goals, keep it.  The reward that you will feel after sticking with it and working hard to stay on track will let you experience a very happy emotion and give you confidence. </a:t>
            </a:r>
            <a:endParaRPr sz="1200"/>
          </a:p>
          <a:p>
            <a:pPr indent="0" lvl="0" marL="0" rtl="0" algn="l">
              <a:spcBef>
                <a:spcPts val="0"/>
              </a:spcBef>
              <a:spcAft>
                <a:spcPts val="0"/>
              </a:spcAft>
              <a:buNone/>
            </a:pPr>
            <a:r>
              <a:t/>
            </a:r>
            <a:endParaRPr sz="1200"/>
          </a:p>
          <a:p>
            <a:pPr indent="0" lvl="0" marL="0" rtl="0" algn="l">
              <a:spcBef>
                <a:spcPts val="0"/>
              </a:spcBef>
              <a:spcAft>
                <a:spcPts val="0"/>
              </a:spcAft>
              <a:buNone/>
            </a:pPr>
            <a:r>
              <a:rPr lang="en" sz="1200"/>
              <a:t>Always be smart when making your choices.  We must be able to recognize when our choices cause pain and injury to others.  We must accept this is a wrong way to act. </a:t>
            </a:r>
            <a:endParaRPr sz="1200"/>
          </a:p>
          <a:p>
            <a:pPr indent="0" lvl="0" marL="0" rtl="0" algn="l">
              <a:spcBef>
                <a:spcPts val="0"/>
              </a:spcBef>
              <a:spcAft>
                <a:spcPts val="0"/>
              </a:spcAft>
              <a:buNone/>
            </a:pPr>
            <a:r>
              <a:t/>
            </a:r>
            <a:endParaRPr sz="1200"/>
          </a:p>
          <a:p>
            <a:pPr indent="0" lvl="0" marL="0" rtl="0" algn="l">
              <a:spcBef>
                <a:spcPts val="0"/>
              </a:spcBef>
              <a:spcAft>
                <a:spcPts val="0"/>
              </a:spcAft>
              <a:buNone/>
            </a:pPr>
            <a:r>
              <a:rPr lang="en" sz="1200">
                <a:solidFill>
                  <a:schemeClr val="dk1"/>
                </a:solidFill>
              </a:rPr>
              <a:t>Making responsible decisions means asking yourself if this is the right thing to do. When you make a good decision, chances are positive things will happen. If something negative happens, then you should consider making a different choice. Always think about the consequences of your decision before making a choice.  Let’s listen to a real life example of an issue and then talk about what we might do…</a:t>
            </a:r>
            <a:endParaRPr sz="1200">
              <a:solidFill>
                <a:schemeClr val="dk1"/>
              </a:solidFill>
            </a:endParaRPr>
          </a:p>
          <a:p>
            <a:pPr indent="0" lvl="0" marL="0" rtl="0" algn="l">
              <a:spcBef>
                <a:spcPts val="0"/>
              </a:spcBef>
              <a:spcAft>
                <a:spcPts val="0"/>
              </a:spcAft>
              <a:buNone/>
            </a:pPr>
            <a:r>
              <a:t/>
            </a:r>
            <a:endParaRPr sz="1200">
              <a:solidFill>
                <a:schemeClr val="dk1"/>
              </a:solidFill>
            </a:endParaRPr>
          </a:p>
          <a:p>
            <a:pPr indent="0" lvl="0" marL="0" rtl="0" algn="l">
              <a:spcBef>
                <a:spcPts val="0"/>
              </a:spcBef>
              <a:spcAft>
                <a:spcPts val="0"/>
              </a:spcAft>
              <a:buClr>
                <a:schemeClr val="dk1"/>
              </a:buClr>
              <a:buSzPts val="1100"/>
              <a:buFont typeface="Arial"/>
              <a:buNone/>
            </a:pPr>
            <a:r>
              <a:rPr lang="en" sz="1200">
                <a:solidFill>
                  <a:schemeClr val="dk1"/>
                </a:solidFill>
              </a:rPr>
              <a:t>(click to next slide)</a:t>
            </a:r>
            <a:endParaRPr sz="1200">
              <a:solidFill>
                <a:schemeClr val="dk1"/>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g91f7f94c6e_3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9" name="Google Shape;119;g91f7f94c6e_3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Many young people, all over the world, are experiencing very similar fears, confusions, anger, sadness and loneliness, which can be a scary thing. </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en">
                <a:solidFill>
                  <a:schemeClr val="dk1"/>
                </a:solidFill>
              </a:rPr>
              <a:t>Many young people may have a hard time understanding their emotions. </a:t>
            </a:r>
            <a:endParaRPr>
              <a:solidFill>
                <a:schemeClr val="dk1"/>
              </a:solidFill>
            </a:endParaRPr>
          </a:p>
          <a:p>
            <a:pPr indent="0" lvl="0" marL="0" rtl="0" algn="l">
              <a:lnSpc>
                <a:spcPct val="115000"/>
              </a:lnSpc>
              <a:spcBef>
                <a:spcPts val="0"/>
              </a:spcBef>
              <a:spcAft>
                <a:spcPts val="0"/>
              </a:spcAft>
              <a:buNone/>
            </a:pPr>
            <a:r>
              <a:rPr lang="en">
                <a:solidFill>
                  <a:schemeClr val="dk1"/>
                </a:solidFill>
              </a:rPr>
              <a:t>As students, you may be trying to adjust to learning remotely from home or struggle with how different it will look and feel when in your school building. Being disconnected from friends and the warmth of your teachers can be very hard. </a:t>
            </a:r>
            <a:endParaRPr>
              <a:solidFill>
                <a:schemeClr val="dk1"/>
              </a:solidFill>
            </a:endParaRPr>
          </a:p>
          <a:p>
            <a:pPr indent="0" lvl="0" marL="0" rtl="0" algn="l">
              <a:lnSpc>
                <a:spcPct val="115000"/>
              </a:lnSpc>
              <a:spcBef>
                <a:spcPts val="0"/>
              </a:spcBef>
              <a:spcAft>
                <a:spcPts val="0"/>
              </a:spcAft>
              <a:buNone/>
            </a:pPr>
            <a:r>
              <a:t/>
            </a:r>
            <a:endParaRPr sz="1200">
              <a:solidFill>
                <a:schemeClr val="dk1"/>
              </a:solidFill>
              <a:highlight>
                <a:srgbClr val="FFFFFF"/>
              </a:highlight>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highlight>
                  <a:srgbClr val="FFFFFF"/>
                </a:highlight>
              </a:rPr>
              <a:t>If you are feeling lost, extremely sad, lonely, or even confused, then you may need to talk to a helper.</a:t>
            </a:r>
            <a:endParaRPr sz="1200">
              <a:solidFill>
                <a:schemeClr val="dk1"/>
              </a:solidFill>
              <a:highlight>
                <a:srgbClr val="FFFFFF"/>
              </a:highlight>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highlight>
                <a:srgbClr val="FFFFFF"/>
              </a:highlight>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highlight>
                  <a:srgbClr val="FFFFFF"/>
                </a:highlight>
              </a:rPr>
              <a:t>Lets see who they are!  (click next slide)</a:t>
            </a:r>
            <a:endParaRPr sz="1200">
              <a:solidFill>
                <a:schemeClr val="dk1"/>
              </a:solidFill>
              <a:highlight>
                <a:srgbClr val="FFFFFF"/>
              </a:highlight>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g911fe10fdd_1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6" name="Google Shape;386;g911fe10fdd_1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0" name="Shape 390"/>
        <p:cNvGrpSpPr/>
        <p:nvPr/>
      </p:nvGrpSpPr>
      <p:grpSpPr>
        <a:xfrm>
          <a:off x="0" y="0"/>
          <a:ext cx="0" cy="0"/>
          <a:chOff x="0" y="0"/>
          <a:chExt cx="0" cy="0"/>
        </a:xfrm>
      </p:grpSpPr>
      <p:sp>
        <p:nvSpPr>
          <p:cNvPr id="391" name="Google Shape;391;g9200aa7c79_0_4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2" name="Google Shape;392;g9200aa7c79_0_4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1"/>
                </a:solidFill>
              </a:rPr>
              <a:t>It is always important to stop and think before you act and make a decision.</a:t>
            </a:r>
            <a:endParaRPr sz="1200">
              <a:solidFill>
                <a:schemeClr val="dk1"/>
              </a:solidFill>
            </a:endParaRPr>
          </a:p>
          <a:p>
            <a:pPr indent="0" lvl="0" marL="0" rtl="0" algn="l">
              <a:spcBef>
                <a:spcPts val="0"/>
              </a:spcBef>
              <a:spcAft>
                <a:spcPts val="0"/>
              </a:spcAft>
              <a:buClr>
                <a:schemeClr val="dk1"/>
              </a:buClr>
              <a:buSzPts val="1100"/>
              <a:buFont typeface="Arial"/>
              <a:buNone/>
            </a:pPr>
            <a:r>
              <a:t/>
            </a:r>
            <a:endParaRPr sz="1200">
              <a:solidFill>
                <a:schemeClr val="dk1"/>
              </a:solidFill>
            </a:endParaRPr>
          </a:p>
          <a:p>
            <a:pPr indent="0" lvl="0" marL="0" rtl="0" algn="l">
              <a:spcBef>
                <a:spcPts val="0"/>
              </a:spcBef>
              <a:spcAft>
                <a:spcPts val="0"/>
              </a:spcAft>
              <a:buNone/>
            </a:pPr>
            <a:r>
              <a:rPr lang="en" sz="1200"/>
              <a:t>Thinking about Tim in the video….</a:t>
            </a:r>
            <a:endParaRPr sz="1200"/>
          </a:p>
          <a:p>
            <a:pPr indent="0" lvl="0" marL="0" rtl="0" algn="l">
              <a:spcBef>
                <a:spcPts val="0"/>
              </a:spcBef>
              <a:spcAft>
                <a:spcPts val="0"/>
              </a:spcAft>
              <a:buNone/>
            </a:pPr>
            <a:r>
              <a:rPr lang="en" sz="1200"/>
              <a:t>-Predict what might happen if Tim skips his class?</a:t>
            </a:r>
            <a:endParaRPr sz="1200"/>
          </a:p>
          <a:p>
            <a:pPr indent="0" lvl="0" marL="0" rtl="0" algn="l">
              <a:spcBef>
                <a:spcPts val="0"/>
              </a:spcBef>
              <a:spcAft>
                <a:spcPts val="0"/>
              </a:spcAft>
              <a:buNone/>
            </a:pPr>
            <a:r>
              <a:rPr lang="en" sz="1200"/>
              <a:t>-Is</a:t>
            </a:r>
            <a:r>
              <a:rPr lang="en" sz="1200"/>
              <a:t> </a:t>
            </a:r>
            <a:r>
              <a:rPr lang="en" sz="1200"/>
              <a:t>it responsible to skip a class? </a:t>
            </a:r>
            <a:endParaRPr sz="1200"/>
          </a:p>
          <a:p>
            <a:pPr indent="0" lvl="0" marL="0" rtl="0" algn="l">
              <a:spcBef>
                <a:spcPts val="0"/>
              </a:spcBef>
              <a:spcAft>
                <a:spcPts val="0"/>
              </a:spcAft>
              <a:buNone/>
            </a:pPr>
            <a:r>
              <a:rPr lang="en" sz="1200"/>
              <a:t>-Have you ever experienced a time where you had to wait to do something fun because of chores?</a:t>
            </a:r>
            <a:endParaRPr sz="1200"/>
          </a:p>
          <a:p>
            <a:pPr indent="0" lvl="0" marL="0" rtl="0" algn="l">
              <a:spcBef>
                <a:spcPts val="0"/>
              </a:spcBef>
              <a:spcAft>
                <a:spcPts val="0"/>
              </a:spcAft>
              <a:buNone/>
            </a:pPr>
            <a:r>
              <a:t/>
            </a:r>
            <a:endParaRPr sz="1200"/>
          </a:p>
          <a:p>
            <a:pPr indent="0" lvl="0" marL="0" rtl="0" algn="l">
              <a:spcBef>
                <a:spcPts val="0"/>
              </a:spcBef>
              <a:spcAft>
                <a:spcPts val="0"/>
              </a:spcAft>
              <a:buClr>
                <a:schemeClr val="dk1"/>
              </a:buClr>
              <a:buSzPts val="1100"/>
              <a:buFont typeface="Arial"/>
              <a:buNone/>
            </a:pPr>
            <a:r>
              <a:rPr lang="en" sz="1200">
                <a:solidFill>
                  <a:schemeClr val="dk1"/>
                </a:solidFill>
              </a:rPr>
              <a:t>When you have to make a decision about something, a</a:t>
            </a:r>
            <a:r>
              <a:rPr lang="en" sz="1200">
                <a:solidFill>
                  <a:schemeClr val="dk1"/>
                </a:solidFill>
              </a:rPr>
              <a:t>sk yourself is this choice is good for me and others and will it harm me or others? Thinking and reflecting on your choices will allow you to make the best decision. </a:t>
            </a:r>
            <a:endParaRPr sz="1200">
              <a:solidFill>
                <a:schemeClr val="dk1"/>
              </a:solidFill>
            </a:endParaRPr>
          </a:p>
          <a:p>
            <a:pPr indent="0" lvl="0" marL="0" rtl="0" algn="l">
              <a:spcBef>
                <a:spcPts val="0"/>
              </a:spcBef>
              <a:spcAft>
                <a:spcPts val="0"/>
              </a:spcAft>
              <a:buNone/>
            </a:pPr>
            <a:r>
              <a:t/>
            </a:r>
            <a:endParaRPr sz="1200"/>
          </a:p>
          <a:p>
            <a:pPr indent="0" lvl="0" marL="0" rtl="0" algn="l">
              <a:spcBef>
                <a:spcPts val="0"/>
              </a:spcBef>
              <a:spcAft>
                <a:spcPts val="0"/>
              </a:spcAft>
              <a:buNone/>
            </a:pPr>
            <a:r>
              <a:t/>
            </a:r>
            <a:endParaRPr sz="1200"/>
          </a:p>
          <a:p>
            <a:pPr indent="0" lvl="0" marL="0" rtl="0" algn="l">
              <a:spcBef>
                <a:spcPts val="0"/>
              </a:spcBef>
              <a:spcAft>
                <a:spcPts val="0"/>
              </a:spcAft>
              <a:buNone/>
            </a:pPr>
            <a:r>
              <a:rPr lang="en" sz="1200"/>
              <a:t>So let’s wrap up what we learned today.</a:t>
            </a:r>
            <a:endParaRPr sz="1200"/>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 name="Shape 398"/>
        <p:cNvGrpSpPr/>
        <p:nvPr/>
      </p:nvGrpSpPr>
      <p:grpSpPr>
        <a:xfrm>
          <a:off x="0" y="0"/>
          <a:ext cx="0" cy="0"/>
          <a:chOff x="0" y="0"/>
          <a:chExt cx="0" cy="0"/>
        </a:xfrm>
      </p:grpSpPr>
      <p:sp>
        <p:nvSpPr>
          <p:cNvPr id="399" name="Google Shape;399;g9200aa7c79_0_5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0" name="Google Shape;400;g9200aa7c79_0_5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200">
                <a:solidFill>
                  <a:schemeClr val="dk1"/>
                </a:solidFill>
              </a:rPr>
              <a:t>What have we learned about SEL?  We learned to identify and understand our feelings and emotions.. That we must be kind, be respectful and be understanding of ourselves and others.. And even though we may be different, we are very much the same too!</a:t>
            </a:r>
            <a:endParaRPr sz="1200">
              <a:solidFill>
                <a:schemeClr val="dk1"/>
              </a:solidFill>
            </a:endParaRPr>
          </a:p>
          <a:p>
            <a:pPr indent="0" lvl="0" marL="0" rtl="0" algn="l">
              <a:lnSpc>
                <a:spcPct val="115000"/>
              </a:lnSpc>
              <a:spcBef>
                <a:spcPts val="1200"/>
              </a:spcBef>
              <a:spcAft>
                <a:spcPts val="0"/>
              </a:spcAft>
              <a:buNone/>
            </a:pPr>
            <a:r>
              <a:rPr lang="en" sz="1200">
                <a:solidFill>
                  <a:schemeClr val="dk1"/>
                </a:solidFill>
              </a:rPr>
              <a:t>When using SEL, remember: Stop. Think. Act. </a:t>
            </a:r>
            <a:endParaRPr sz="1200">
              <a:solidFill>
                <a:schemeClr val="dk1"/>
              </a:solidFill>
            </a:endParaRPr>
          </a:p>
          <a:p>
            <a:pPr indent="-304800" lvl="0" marL="457200" rtl="0" algn="l">
              <a:lnSpc>
                <a:spcPct val="115000"/>
              </a:lnSpc>
              <a:spcBef>
                <a:spcPts val="1200"/>
              </a:spcBef>
              <a:spcAft>
                <a:spcPts val="0"/>
              </a:spcAft>
              <a:buClr>
                <a:schemeClr val="dk1"/>
              </a:buClr>
              <a:buSzPts val="1200"/>
              <a:buAutoNum type="arabicParenR"/>
            </a:pPr>
            <a:r>
              <a:rPr lang="en" sz="1200">
                <a:solidFill>
                  <a:schemeClr val="dk1"/>
                </a:solidFill>
              </a:rPr>
              <a:t>We use our self-management skills to </a:t>
            </a:r>
            <a:r>
              <a:rPr b="1" lang="en" sz="1200">
                <a:solidFill>
                  <a:srgbClr val="FF0000"/>
                </a:solidFill>
              </a:rPr>
              <a:t>STOP, </a:t>
            </a:r>
            <a:r>
              <a:rPr lang="en" sz="1200"/>
              <a:t>so we can get hold of our emotions, thoughts, and behaviors to avoid doing something we may feel bad about later</a:t>
            </a:r>
            <a:endParaRPr sz="1200"/>
          </a:p>
          <a:p>
            <a:pPr indent="-304800" lvl="0" marL="457200" rtl="0" algn="l">
              <a:lnSpc>
                <a:spcPct val="115000"/>
              </a:lnSpc>
              <a:spcBef>
                <a:spcPts val="0"/>
              </a:spcBef>
              <a:spcAft>
                <a:spcPts val="0"/>
              </a:spcAft>
              <a:buClr>
                <a:schemeClr val="dk1"/>
              </a:buClr>
              <a:buSzPts val="1200"/>
              <a:buAutoNum type="arabicParenR"/>
            </a:pPr>
            <a:r>
              <a:rPr lang="en" sz="1200">
                <a:solidFill>
                  <a:schemeClr val="dk1"/>
                </a:solidFill>
              </a:rPr>
              <a:t>We use our self-awareness to </a:t>
            </a:r>
            <a:r>
              <a:rPr b="1" lang="en" sz="1200">
                <a:solidFill>
                  <a:srgbClr val="FF9900"/>
                </a:solidFill>
              </a:rPr>
              <a:t>THINK</a:t>
            </a:r>
            <a:r>
              <a:rPr lang="en" sz="1200">
                <a:solidFill>
                  <a:srgbClr val="FF9900"/>
                </a:solidFill>
              </a:rPr>
              <a:t> </a:t>
            </a:r>
            <a:r>
              <a:rPr lang="en" sz="1200">
                <a:solidFill>
                  <a:schemeClr val="dk1"/>
                </a:solidFill>
              </a:rPr>
              <a:t>about how you are feeling about a situation</a:t>
            </a:r>
            <a:endParaRPr sz="1200"/>
          </a:p>
          <a:p>
            <a:pPr indent="-304800" lvl="0" marL="457200" rtl="0" algn="l">
              <a:lnSpc>
                <a:spcPct val="115000"/>
              </a:lnSpc>
              <a:spcBef>
                <a:spcPts val="0"/>
              </a:spcBef>
              <a:spcAft>
                <a:spcPts val="0"/>
              </a:spcAft>
              <a:buClr>
                <a:schemeClr val="dk1"/>
              </a:buClr>
              <a:buSzPts val="1200"/>
              <a:buAutoNum type="arabicParenR"/>
            </a:pPr>
            <a:r>
              <a:rPr lang="en" sz="1200">
                <a:solidFill>
                  <a:schemeClr val="dk1"/>
                </a:solidFill>
              </a:rPr>
              <a:t>We use our self-management skills to </a:t>
            </a:r>
            <a:r>
              <a:rPr b="1" lang="en" sz="1200">
                <a:solidFill>
                  <a:srgbClr val="6AA84F"/>
                </a:solidFill>
              </a:rPr>
              <a:t>ACT</a:t>
            </a:r>
            <a:r>
              <a:rPr lang="en" sz="1200">
                <a:solidFill>
                  <a:schemeClr val="dk1"/>
                </a:solidFill>
              </a:rPr>
              <a:t> on your decision or ask for help </a:t>
            </a:r>
            <a:endParaRPr sz="1200">
              <a:solidFill>
                <a:schemeClr val="dk1"/>
              </a:solidFill>
            </a:endParaRPr>
          </a:p>
          <a:p>
            <a:pPr indent="0" lvl="0" marL="0" rtl="0" algn="l">
              <a:lnSpc>
                <a:spcPct val="115000"/>
              </a:lnSpc>
              <a:spcBef>
                <a:spcPts val="1200"/>
              </a:spcBef>
              <a:spcAft>
                <a:spcPts val="0"/>
              </a:spcAft>
              <a:buNone/>
            </a:pPr>
            <a:r>
              <a:rPr lang="en" sz="1200">
                <a:solidFill>
                  <a:schemeClr val="dk1"/>
                </a:solidFill>
              </a:rPr>
              <a:t>Always remember to find your helpers… your school counselor is a great person to speak to about your feelings and emotions.  Let’s learn how to reach them remotely!</a:t>
            </a:r>
            <a:endParaRPr sz="1200">
              <a:solidFill>
                <a:schemeClr val="dk1"/>
              </a:solidFill>
            </a:endParaRPr>
          </a:p>
          <a:p>
            <a:pPr indent="0" lvl="0" marL="0" rtl="0" algn="l">
              <a:lnSpc>
                <a:spcPct val="115000"/>
              </a:lnSpc>
              <a:spcBef>
                <a:spcPts val="1200"/>
              </a:spcBef>
              <a:spcAft>
                <a:spcPts val="1200"/>
              </a:spcAft>
              <a:buNone/>
            </a:pPr>
            <a:r>
              <a:rPr lang="en" sz="1200">
                <a:solidFill>
                  <a:schemeClr val="dk1"/>
                </a:solidFill>
              </a:rPr>
              <a:t>(click to next slide)</a:t>
            </a:r>
            <a:endParaRPr sz="1200">
              <a:solidFill>
                <a:schemeClr val="dk1"/>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3" name="Shape 413"/>
        <p:cNvGrpSpPr/>
        <p:nvPr/>
      </p:nvGrpSpPr>
      <p:grpSpPr>
        <a:xfrm>
          <a:off x="0" y="0"/>
          <a:ext cx="0" cy="0"/>
          <a:chOff x="0" y="0"/>
          <a:chExt cx="0" cy="0"/>
        </a:xfrm>
      </p:grpSpPr>
      <p:sp>
        <p:nvSpPr>
          <p:cNvPr id="414" name="Google Shape;414;g8f671b6ce6_2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5" name="Google Shape;415;g8f671b6ce6_2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t>You may request to speak to your counselor online by clicking the site link and filling out the short form.  An alert will go to the counseling department and they will tell your school counselor to contact you as soon as possible.  If you do not know who your school counselor is, you may look for your school in the directory list.  Just know that help is here when you need it!</a:t>
            </a:r>
            <a:endParaRPr sz="1200"/>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3" name="Shape 423"/>
        <p:cNvGrpSpPr/>
        <p:nvPr/>
      </p:nvGrpSpPr>
      <p:grpSpPr>
        <a:xfrm>
          <a:off x="0" y="0"/>
          <a:ext cx="0" cy="0"/>
          <a:chOff x="0" y="0"/>
          <a:chExt cx="0" cy="0"/>
        </a:xfrm>
      </p:grpSpPr>
      <p:sp>
        <p:nvSpPr>
          <p:cNvPr id="424" name="Google Shape;424;g91f7f94c6e_3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5" name="Google Shape;425;g91f7f94c6e_3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t>Students can find school-based information by visiting the Paterson Public School website </a:t>
            </a:r>
            <a:r>
              <a:rPr lang="en" u="sng">
                <a:solidFill>
                  <a:schemeClr val="hlink"/>
                </a:solidFill>
                <a:hlinkClick r:id="rId2"/>
              </a:rPr>
              <a:t>http://www.paterson.k12.nj.us/</a:t>
            </a:r>
            <a:r>
              <a:rPr lang="en" sz="1200"/>
              <a:t>  and searching for their school under the “Schools” tab. </a:t>
            </a:r>
            <a:endParaRPr sz="1200"/>
          </a:p>
          <a:p>
            <a:pPr indent="0" lvl="0" marL="0" rtl="0" algn="l">
              <a:spcBef>
                <a:spcPts val="0"/>
              </a:spcBef>
              <a:spcAft>
                <a:spcPts val="0"/>
              </a:spcAft>
              <a:buNone/>
            </a:pPr>
            <a:r>
              <a:t/>
            </a:r>
            <a:endParaRPr sz="1200"/>
          </a:p>
          <a:p>
            <a:pPr indent="0" lvl="0" marL="0" rtl="0" algn="l">
              <a:spcBef>
                <a:spcPts val="0"/>
              </a:spcBef>
              <a:spcAft>
                <a:spcPts val="0"/>
              </a:spcAft>
              <a:buNone/>
            </a:pPr>
            <a:r>
              <a:rPr lang="en" sz="1200"/>
              <a:t>Every Paterson Public School worker has a Paterson.k12.nj.us email and a ppsstaff.org.</a:t>
            </a:r>
            <a:endParaRPr sz="1200"/>
          </a:p>
          <a:p>
            <a:pPr indent="0" lvl="0" marL="0" rtl="0" algn="l">
              <a:spcBef>
                <a:spcPts val="0"/>
              </a:spcBef>
              <a:spcAft>
                <a:spcPts val="0"/>
              </a:spcAft>
              <a:buNone/>
            </a:pPr>
            <a:r>
              <a:t/>
            </a:r>
            <a:endParaRPr sz="1200"/>
          </a:p>
          <a:p>
            <a:pPr indent="0" lvl="0" marL="0" rtl="0" algn="l">
              <a:spcBef>
                <a:spcPts val="0"/>
              </a:spcBef>
              <a:spcAft>
                <a:spcPts val="0"/>
              </a:spcAft>
              <a:buNone/>
            </a:pPr>
            <a:r>
              <a:rPr lang="en" sz="1200"/>
              <a:t>Google classrooms will be essential in communicating with your helpers.</a:t>
            </a:r>
            <a:endParaRPr sz="1200"/>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0" name="Shape 440"/>
        <p:cNvGrpSpPr/>
        <p:nvPr/>
      </p:nvGrpSpPr>
      <p:grpSpPr>
        <a:xfrm>
          <a:off x="0" y="0"/>
          <a:ext cx="0" cy="0"/>
          <a:chOff x="0" y="0"/>
          <a:chExt cx="0" cy="0"/>
        </a:xfrm>
      </p:grpSpPr>
      <p:sp>
        <p:nvSpPr>
          <p:cNvPr id="441" name="Google Shape;441;g90b896c674_2_1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2" name="Google Shape;442;g90b896c674_2_1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Emphasize on the fact that there are multiple helpers in the district.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Remote learning can be a very shocking experience for students that can exacerbate feelings and emotions from minor/normal to </a:t>
            </a:r>
            <a:r>
              <a:rPr lang="en"/>
              <a:t>catastrophic</a:t>
            </a:r>
            <a:r>
              <a:rPr lang="en"/>
              <a:t> thinking.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Please feel free to  provide students with the contacts information provided via google classroom.</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9" name="Shape 449"/>
        <p:cNvGrpSpPr/>
        <p:nvPr/>
      </p:nvGrpSpPr>
      <p:grpSpPr>
        <a:xfrm>
          <a:off x="0" y="0"/>
          <a:ext cx="0" cy="0"/>
          <a:chOff x="0" y="0"/>
          <a:chExt cx="0" cy="0"/>
        </a:xfrm>
      </p:grpSpPr>
      <p:sp>
        <p:nvSpPr>
          <p:cNvPr id="450" name="Google Shape;450;g90b896c674_2_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1" name="Google Shape;451;g90b896c674_2_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Social Emotional Learning will be embedded in the day to day </a:t>
            </a:r>
            <a:r>
              <a:rPr lang="en"/>
              <a:t>activities</a:t>
            </a:r>
            <a:r>
              <a:rPr lang="en"/>
              <a:t> and learning for all students’.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g91f7f94c6e_3_1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 name="Google Shape;132;g91f7f94c6e_3_1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There are alot of people who are here and want to help you!  We see teachers on this list so you all know that you can come to me for any help you need.  You may also feel more comfortable with another adult you know.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Lets see who we know.</a:t>
            </a:r>
            <a:endParaRPr/>
          </a:p>
          <a:p>
            <a:pPr indent="0" lvl="0" marL="0" rtl="0" algn="l">
              <a:spcBef>
                <a:spcPts val="0"/>
              </a:spcBef>
              <a:spcAft>
                <a:spcPts val="0"/>
              </a:spcAft>
              <a:buNone/>
            </a:pPr>
            <a:r>
              <a:rPr lang="en"/>
              <a:t>(pose to class)</a:t>
            </a:r>
            <a:endParaRPr/>
          </a:p>
          <a:p>
            <a:pPr indent="0" lvl="0" marL="0" rtl="0" algn="l">
              <a:spcBef>
                <a:spcPts val="0"/>
              </a:spcBef>
              <a:spcAft>
                <a:spcPts val="0"/>
              </a:spcAft>
              <a:buNone/>
            </a:pPr>
            <a:r>
              <a:rPr lang="en"/>
              <a:t>-Who is the principal at our school?</a:t>
            </a:r>
            <a:endParaRPr/>
          </a:p>
          <a:p>
            <a:pPr indent="0" lvl="0" marL="0" rtl="0" algn="l">
              <a:spcBef>
                <a:spcPts val="0"/>
              </a:spcBef>
              <a:spcAft>
                <a:spcPts val="0"/>
              </a:spcAft>
              <a:buNone/>
            </a:pPr>
            <a:r>
              <a:rPr lang="en"/>
              <a:t>-Who is the school counselor?</a:t>
            </a:r>
            <a:endParaRPr/>
          </a:p>
          <a:p>
            <a:pPr indent="0" lvl="0" marL="0" rtl="0" algn="l">
              <a:spcBef>
                <a:spcPts val="0"/>
              </a:spcBef>
              <a:spcAft>
                <a:spcPts val="0"/>
              </a:spcAft>
              <a:buNone/>
            </a:pPr>
            <a:r>
              <a:rPr lang="en"/>
              <a:t>-etc</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(if students do not know the answers to the question, teachers should provide the answer and ask them to repeat it)</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g91f7f94c6e_3_3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5" name="Google Shape;145;g91f7f94c6e_3_3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While we are learning in school, we also learn to think about our own emotions and the world around us, like the people we love.  When we learn about ourselves, we can tell people what makes us happy, sad, mad, or tired.</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Can anyone tell me one thing that makes them happy?</a:t>
            </a:r>
            <a:endParaRPr/>
          </a:p>
          <a:p>
            <a:pPr indent="0" lvl="0" marL="0" rtl="0" algn="l">
              <a:spcBef>
                <a:spcPts val="0"/>
              </a:spcBef>
              <a:spcAft>
                <a:spcPts val="0"/>
              </a:spcAft>
              <a:buNone/>
            </a:pPr>
            <a:r>
              <a:rPr lang="en"/>
              <a:t>What about sad?</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(Teacher should reflect responses back to students and also ask the class if anybody else shares that emotion)</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This type of learning is called Social Emotional Learning.  We will call it SEL!  </a:t>
            </a:r>
            <a:endParaRPr/>
          </a:p>
          <a:p>
            <a:pPr indent="0" lvl="0" marL="0" rtl="0" algn="l">
              <a:spcBef>
                <a:spcPts val="0"/>
              </a:spcBef>
              <a:spcAft>
                <a:spcPts val="0"/>
              </a:spcAft>
              <a:buNone/>
            </a:pPr>
            <a:r>
              <a:rPr lang="en"/>
              <a:t>(Teacher should ask students: “can you say SEL?”  Upon response, ask them to repeat it one more time)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Okay, now that we can say SEL.  Let’s find out what it is!</a:t>
            </a:r>
            <a:endParaRPr/>
          </a:p>
          <a:p>
            <a:pPr indent="0" lvl="0" marL="0" rtl="0" algn="l">
              <a:spcBef>
                <a:spcPts val="0"/>
              </a:spcBef>
              <a:spcAft>
                <a:spcPts val="0"/>
              </a:spcAft>
              <a:buNone/>
            </a:pPr>
            <a:r>
              <a:rPr lang="en"/>
              <a:t>(click to next slide)</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g91f7f94c6e_3_2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3" name="Google Shape;153;g91f7f94c6e_3_2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g8f671b6ce6_2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8" name="Google Shape;158;g8f671b6ce6_2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video taught us that SEL can help us be better people.  We can have better grades, less behavior problems, better relationships with our </a:t>
            </a:r>
            <a:r>
              <a:rPr lang="en"/>
              <a:t>friends</a:t>
            </a:r>
            <a:r>
              <a:rPr lang="en"/>
              <a:t> and family.  And most important - a better relationship with ourselves!  There are five different areas that we grow in when we learn through SEL.  Let’s find out about them together!</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g8f671b6ce6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4" name="Google Shape;164;g8f671b6ce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g90a7d08686_1_1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9" name="Google Shape;169;g90a7d08686_1_1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First, we have to be self-aware.  We need to know and understand how we feel and what we think.  Pretend one of your friends pushed you while you both were playing tag and you really don’t like being pushed.  How would you feel?  (allow some student responses.. </a:t>
            </a:r>
            <a:r>
              <a:rPr lang="en"/>
              <a:t>highlight</a:t>
            </a:r>
            <a:r>
              <a:rPr lang="en"/>
              <a:t> those who say mad or angry). So, if we were angry/mad, some other things could happen.  Your face may turn red or you feel hot.  You may be making a fist with your hand.  With this example, we know know the feeling inside our mind about being angry can also be seen outside too.</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We also need to understand how our emotions and thoughts change our behavior.  If we think of the same example of the student above who was pushed by a friend and felt mad, that feeling of mad might make you do something you would not do or didn’t ever do before.  Maybe you push your friend back. Maybe you had a hard time thinking.  What are some things we can do to feel better when we are mad?</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(allow students to provide answers)</a:t>
            </a:r>
            <a:endParaRPr/>
          </a:p>
          <a:p>
            <a:pPr indent="0" lvl="0" marL="0" rtl="0" algn="l">
              <a:spcBef>
                <a:spcPts val="0"/>
              </a:spcBef>
              <a:spcAft>
                <a:spcPts val="0"/>
              </a:spcAft>
              <a:buNone/>
            </a:pPr>
            <a:r>
              <a:rPr lang="en"/>
              <a:t>Some other things we can do is speak to the school counselor or other adult, draw, or write in a journal.</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en">
                <a:solidFill>
                  <a:schemeClr val="dk1"/>
                </a:solidFill>
              </a:rPr>
              <a:t>Knowing your strengths is knowing what you are good at.  For example, I think I am good teacher, I care alot about my students.  Think of some of the things you are good at. What makes you special?  We need to believe in ourselves.</a:t>
            </a:r>
            <a:endParaRPr>
              <a:solidFill>
                <a:srgbClr val="FF0000"/>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And believing in yourself means just that...  Knowing that you can do something and one day you might surprise yourself.  Maybe you’re really good at drawing.  So you start making a book of all your drawings and you believe one day it will be in a bookstore.</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Which brings us to the last one - being in control of your future.  This is your life!  And you choose what you want to do when you grow up.  Maybe you want to be a doctor.  You can!  And just remember, there are plenty of people to help you along the way if you need it!</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4" name="Shape 54"/>
        <p:cNvGrpSpPr/>
        <p:nvPr/>
      </p:nvGrpSpPr>
      <p:grpSpPr>
        <a:xfrm>
          <a:off x="0" y="0"/>
          <a:ext cx="0" cy="0"/>
          <a:chOff x="0" y="0"/>
          <a:chExt cx="0" cy="0"/>
        </a:xfrm>
      </p:grpSpPr>
      <p:sp>
        <p:nvSpPr>
          <p:cNvPr id="55" name="Google Shape;55;p14"/>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56" name="Google Shape;56;p14"/>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57" name="Google Shape;57;p1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58" name="Shape 58"/>
        <p:cNvGrpSpPr/>
        <p:nvPr/>
      </p:nvGrpSpPr>
      <p:grpSpPr>
        <a:xfrm>
          <a:off x="0" y="0"/>
          <a:ext cx="0" cy="0"/>
          <a:chOff x="0" y="0"/>
          <a:chExt cx="0" cy="0"/>
        </a:xfrm>
      </p:grpSpPr>
      <p:sp>
        <p:nvSpPr>
          <p:cNvPr id="59" name="Google Shape;59;p15"/>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60" name="Google Shape;60;p1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61" name="Shape 61"/>
        <p:cNvGrpSpPr/>
        <p:nvPr/>
      </p:nvGrpSpPr>
      <p:grpSpPr>
        <a:xfrm>
          <a:off x="0" y="0"/>
          <a:ext cx="0" cy="0"/>
          <a:chOff x="0" y="0"/>
          <a:chExt cx="0" cy="0"/>
        </a:xfrm>
      </p:grpSpPr>
      <p:sp>
        <p:nvSpPr>
          <p:cNvPr id="62" name="Google Shape;62;p1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3" name="Google Shape;63;p16"/>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64" name="Google Shape;64;p1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65" name="Shape 65"/>
        <p:cNvGrpSpPr/>
        <p:nvPr/>
      </p:nvGrpSpPr>
      <p:grpSpPr>
        <a:xfrm>
          <a:off x="0" y="0"/>
          <a:ext cx="0" cy="0"/>
          <a:chOff x="0" y="0"/>
          <a:chExt cx="0" cy="0"/>
        </a:xfrm>
      </p:grpSpPr>
      <p:sp>
        <p:nvSpPr>
          <p:cNvPr id="66" name="Google Shape;66;p1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7" name="Google Shape;67;p17"/>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68" name="Google Shape;68;p17"/>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69" name="Google Shape;69;p1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0" name="Shape 70"/>
        <p:cNvGrpSpPr/>
        <p:nvPr/>
      </p:nvGrpSpPr>
      <p:grpSpPr>
        <a:xfrm>
          <a:off x="0" y="0"/>
          <a:ext cx="0" cy="0"/>
          <a:chOff x="0" y="0"/>
          <a:chExt cx="0" cy="0"/>
        </a:xfrm>
      </p:grpSpPr>
      <p:sp>
        <p:nvSpPr>
          <p:cNvPr id="71" name="Google Shape;71;p1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2" name="Google Shape;72;p1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73" name="Shape 73"/>
        <p:cNvGrpSpPr/>
        <p:nvPr/>
      </p:nvGrpSpPr>
      <p:grpSpPr>
        <a:xfrm>
          <a:off x="0" y="0"/>
          <a:ext cx="0" cy="0"/>
          <a:chOff x="0" y="0"/>
          <a:chExt cx="0" cy="0"/>
        </a:xfrm>
      </p:grpSpPr>
      <p:sp>
        <p:nvSpPr>
          <p:cNvPr id="74" name="Google Shape;74;p19"/>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75" name="Google Shape;75;p19"/>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76" name="Google Shape;76;p1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77" name="Shape 77"/>
        <p:cNvGrpSpPr/>
        <p:nvPr/>
      </p:nvGrpSpPr>
      <p:grpSpPr>
        <a:xfrm>
          <a:off x="0" y="0"/>
          <a:ext cx="0" cy="0"/>
          <a:chOff x="0" y="0"/>
          <a:chExt cx="0" cy="0"/>
        </a:xfrm>
      </p:grpSpPr>
      <p:sp>
        <p:nvSpPr>
          <p:cNvPr id="78" name="Google Shape;78;p20"/>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79" name="Google Shape;79;p2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80" name="Shape 80"/>
        <p:cNvGrpSpPr/>
        <p:nvPr/>
      </p:nvGrpSpPr>
      <p:grpSpPr>
        <a:xfrm>
          <a:off x="0" y="0"/>
          <a:ext cx="0" cy="0"/>
          <a:chOff x="0" y="0"/>
          <a:chExt cx="0" cy="0"/>
        </a:xfrm>
      </p:grpSpPr>
      <p:sp>
        <p:nvSpPr>
          <p:cNvPr id="81" name="Google Shape;81;p21"/>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21"/>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83" name="Google Shape;83;p21"/>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84" name="Google Shape;84;p21"/>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85" name="Google Shape;85;p2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86" name="Shape 86"/>
        <p:cNvGrpSpPr/>
        <p:nvPr/>
      </p:nvGrpSpPr>
      <p:grpSpPr>
        <a:xfrm>
          <a:off x="0" y="0"/>
          <a:ext cx="0" cy="0"/>
          <a:chOff x="0" y="0"/>
          <a:chExt cx="0" cy="0"/>
        </a:xfrm>
      </p:grpSpPr>
      <p:sp>
        <p:nvSpPr>
          <p:cNvPr id="87" name="Google Shape;87;p22"/>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SzPts val="1800"/>
              <a:buNone/>
              <a:defRPr/>
            </a:lvl1pPr>
          </a:lstStyle>
          <a:p/>
        </p:txBody>
      </p:sp>
      <p:sp>
        <p:nvSpPr>
          <p:cNvPr id="88" name="Google Shape;88;p2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89" name="Shape 89"/>
        <p:cNvGrpSpPr/>
        <p:nvPr/>
      </p:nvGrpSpPr>
      <p:grpSpPr>
        <a:xfrm>
          <a:off x="0" y="0"/>
          <a:ext cx="0" cy="0"/>
          <a:chOff x="0" y="0"/>
          <a:chExt cx="0" cy="0"/>
        </a:xfrm>
      </p:grpSpPr>
      <p:sp>
        <p:nvSpPr>
          <p:cNvPr id="90" name="Google Shape;90;p23"/>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91" name="Google Shape;91;p23"/>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92" name="Google Shape;92;p2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3" name="Shape 93"/>
        <p:cNvGrpSpPr/>
        <p:nvPr/>
      </p:nvGrpSpPr>
      <p:grpSpPr>
        <a:xfrm>
          <a:off x="0" y="0"/>
          <a:ext cx="0" cy="0"/>
          <a:chOff x="0" y="0"/>
          <a:chExt cx="0" cy="0"/>
        </a:xfrm>
      </p:grpSpPr>
      <p:sp>
        <p:nvSpPr>
          <p:cNvPr id="94" name="Google Shape;94;p2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3.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2.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52" name="Google Shape;52;p1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1600"/>
              </a:spcBef>
              <a:spcAft>
                <a:spcPts val="0"/>
              </a:spcAft>
              <a:buClr>
                <a:schemeClr val="dk2"/>
              </a:buClr>
              <a:buSzPts val="1400"/>
              <a:buChar char="○"/>
              <a:defRPr>
                <a:solidFill>
                  <a:schemeClr val="dk2"/>
                </a:solidFill>
              </a:defRPr>
            </a:lvl2pPr>
            <a:lvl3pPr indent="-317500" lvl="2" marL="1371600" rtl="0">
              <a:lnSpc>
                <a:spcPct val="115000"/>
              </a:lnSpc>
              <a:spcBef>
                <a:spcPts val="1600"/>
              </a:spcBef>
              <a:spcAft>
                <a:spcPts val="0"/>
              </a:spcAft>
              <a:buClr>
                <a:schemeClr val="dk2"/>
              </a:buClr>
              <a:buSzPts val="1400"/>
              <a:buChar char="■"/>
              <a:defRPr>
                <a:solidFill>
                  <a:schemeClr val="dk2"/>
                </a:solidFill>
              </a:defRPr>
            </a:lvl3pPr>
            <a:lvl4pPr indent="-317500" lvl="3" marL="1828800" rtl="0">
              <a:lnSpc>
                <a:spcPct val="115000"/>
              </a:lnSpc>
              <a:spcBef>
                <a:spcPts val="1600"/>
              </a:spcBef>
              <a:spcAft>
                <a:spcPts val="0"/>
              </a:spcAft>
              <a:buClr>
                <a:schemeClr val="dk2"/>
              </a:buClr>
              <a:buSzPts val="1400"/>
              <a:buChar char="●"/>
              <a:defRPr>
                <a:solidFill>
                  <a:schemeClr val="dk2"/>
                </a:solidFill>
              </a:defRPr>
            </a:lvl4pPr>
            <a:lvl5pPr indent="-317500" lvl="4" marL="2286000" rtl="0">
              <a:lnSpc>
                <a:spcPct val="115000"/>
              </a:lnSpc>
              <a:spcBef>
                <a:spcPts val="1600"/>
              </a:spcBef>
              <a:spcAft>
                <a:spcPts val="0"/>
              </a:spcAft>
              <a:buClr>
                <a:schemeClr val="dk2"/>
              </a:buClr>
              <a:buSzPts val="1400"/>
              <a:buChar char="○"/>
              <a:defRPr>
                <a:solidFill>
                  <a:schemeClr val="dk2"/>
                </a:solidFill>
              </a:defRPr>
            </a:lvl5pPr>
            <a:lvl6pPr indent="-317500" lvl="5" marL="2743200" rtl="0">
              <a:lnSpc>
                <a:spcPct val="115000"/>
              </a:lnSpc>
              <a:spcBef>
                <a:spcPts val="1600"/>
              </a:spcBef>
              <a:spcAft>
                <a:spcPts val="0"/>
              </a:spcAft>
              <a:buClr>
                <a:schemeClr val="dk2"/>
              </a:buClr>
              <a:buSzPts val="1400"/>
              <a:buChar char="■"/>
              <a:defRPr>
                <a:solidFill>
                  <a:schemeClr val="dk2"/>
                </a:solidFill>
              </a:defRPr>
            </a:lvl6pPr>
            <a:lvl7pPr indent="-317500" lvl="6" marL="3200400" rtl="0">
              <a:lnSpc>
                <a:spcPct val="115000"/>
              </a:lnSpc>
              <a:spcBef>
                <a:spcPts val="1600"/>
              </a:spcBef>
              <a:spcAft>
                <a:spcPts val="0"/>
              </a:spcAft>
              <a:buClr>
                <a:schemeClr val="dk2"/>
              </a:buClr>
              <a:buSzPts val="1400"/>
              <a:buChar char="●"/>
              <a:defRPr>
                <a:solidFill>
                  <a:schemeClr val="dk2"/>
                </a:solidFill>
              </a:defRPr>
            </a:lvl7pPr>
            <a:lvl8pPr indent="-317500" lvl="7" marL="3657600" rtl="0">
              <a:lnSpc>
                <a:spcPct val="115000"/>
              </a:lnSpc>
              <a:spcBef>
                <a:spcPts val="1600"/>
              </a:spcBef>
              <a:spcAft>
                <a:spcPts val="0"/>
              </a:spcAft>
              <a:buClr>
                <a:schemeClr val="dk2"/>
              </a:buClr>
              <a:buSzPts val="1400"/>
              <a:buChar char="○"/>
              <a:defRPr>
                <a:solidFill>
                  <a:schemeClr val="dk2"/>
                </a:solidFill>
              </a:defRPr>
            </a:lvl8pPr>
            <a:lvl9pPr indent="-317500" lvl="8" marL="4114800" rtl="0">
              <a:lnSpc>
                <a:spcPct val="115000"/>
              </a:lnSpc>
              <a:spcBef>
                <a:spcPts val="1600"/>
              </a:spcBef>
              <a:spcAft>
                <a:spcPts val="1600"/>
              </a:spcAft>
              <a:buClr>
                <a:schemeClr val="dk2"/>
              </a:buClr>
              <a:buSzPts val="1400"/>
              <a:buChar char="■"/>
              <a:defRPr>
                <a:solidFill>
                  <a:schemeClr val="dk2"/>
                </a:solidFill>
              </a:defRPr>
            </a:lvl9pPr>
          </a:lstStyle>
          <a:p/>
        </p:txBody>
      </p:sp>
      <p:sp>
        <p:nvSpPr>
          <p:cNvPr id="53" name="Google Shape;53;p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mc:AlternateContent>
    <mc:Choice Requires="p14">
      <p:transition spd="slow" p14:dur="1700">
        <p14:prism dir="l"/>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xml"/><Relationship Id="rId3" Type="http://schemas.openxmlformats.org/officeDocument/2006/relationships/image" Target="../media/image35.png"/><Relationship Id="rId4" Type="http://schemas.openxmlformats.org/officeDocument/2006/relationships/image" Target="../media/image2.png"/><Relationship Id="rId11" Type="http://schemas.openxmlformats.org/officeDocument/2006/relationships/image" Target="../media/image8.jpg"/><Relationship Id="rId10" Type="http://schemas.openxmlformats.org/officeDocument/2006/relationships/hyperlink" Target="http://www.youtube.com/watch?v=pWp6kkz-pnQ" TargetMode="External"/><Relationship Id="rId9" Type="http://schemas.openxmlformats.org/officeDocument/2006/relationships/image" Target="../media/image5.gif"/><Relationship Id="rId5" Type="http://schemas.openxmlformats.org/officeDocument/2006/relationships/image" Target="../media/image4.png"/><Relationship Id="rId6" Type="http://schemas.openxmlformats.org/officeDocument/2006/relationships/image" Target="../media/image1.png"/><Relationship Id="rId7" Type="http://schemas.openxmlformats.org/officeDocument/2006/relationships/image" Target="../media/image6.png"/><Relationship Id="rId8"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 Id="rId3" Type="http://schemas.openxmlformats.org/officeDocument/2006/relationships/image" Target="../media/image2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xml"/><Relationship Id="rId3" Type="http://schemas.openxmlformats.org/officeDocument/2006/relationships/hyperlink" Target="http://www.youtube.com/watch?v=y28GH2GoIyc" TargetMode="External"/><Relationship Id="rId4" Type="http://schemas.openxmlformats.org/officeDocument/2006/relationships/image" Target="../media/image20.jpg"/><Relationship Id="rId5" Type="http://schemas.openxmlformats.org/officeDocument/2006/relationships/hyperlink" Target="http://www.youtube.com/watch?v=cKQIOVjxmfs" TargetMode="External"/><Relationship Id="rId6" Type="http://schemas.openxmlformats.org/officeDocument/2006/relationships/image" Target="../media/image19.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xml"/><Relationship Id="rId3" Type="http://schemas.openxmlformats.org/officeDocument/2006/relationships/image" Target="../media/image23.jpg"/><Relationship Id="rId4" Type="http://schemas.openxmlformats.org/officeDocument/2006/relationships/image" Target="../media/image21.png"/><Relationship Id="rId5" Type="http://schemas.openxmlformats.org/officeDocument/2006/relationships/image" Target="../media/image30.png"/><Relationship Id="rId6" Type="http://schemas.openxmlformats.org/officeDocument/2006/relationships/image" Target="../media/image22.png"/><Relationship Id="rId7" Type="http://schemas.openxmlformats.org/officeDocument/2006/relationships/image" Target="../media/image2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xml"/><Relationship Id="rId3" Type="http://schemas.openxmlformats.org/officeDocument/2006/relationships/image" Target="../media/image2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5.xml"/><Relationship Id="rId3" Type="http://schemas.openxmlformats.org/officeDocument/2006/relationships/hyperlink" Target="http://www.youtube.com/watch?v=9PnbKL3wuH4" TargetMode="External"/><Relationship Id="rId4" Type="http://schemas.openxmlformats.org/officeDocument/2006/relationships/image" Target="../media/image26.jpg"/><Relationship Id="rId5" Type="http://schemas.openxmlformats.org/officeDocument/2006/relationships/hyperlink" Target="http://www.youtube.com/watch?v=5oX7uRcnHdI" TargetMode="External"/><Relationship Id="rId6" Type="http://schemas.openxmlformats.org/officeDocument/2006/relationships/image" Target="../media/image34.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6.xml"/><Relationship Id="rId3" Type="http://schemas.openxmlformats.org/officeDocument/2006/relationships/image" Target="../media/image27.png"/><Relationship Id="rId4" Type="http://schemas.openxmlformats.org/officeDocument/2006/relationships/image" Target="../media/image31.png"/><Relationship Id="rId5" Type="http://schemas.openxmlformats.org/officeDocument/2006/relationships/image" Target="../media/image32.png"/><Relationship Id="rId6" Type="http://schemas.openxmlformats.org/officeDocument/2006/relationships/image" Target="../media/image33.png"/><Relationship Id="rId7" Type="http://schemas.openxmlformats.org/officeDocument/2006/relationships/image" Target="../media/image4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7.xml"/><Relationship Id="rId3" Type="http://schemas.openxmlformats.org/officeDocument/2006/relationships/image" Target="../media/image72.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9.xml"/><Relationship Id="rId3" Type="http://schemas.openxmlformats.org/officeDocument/2006/relationships/hyperlink" Target="http://www.youtube.com/watch?v=hUrjb4SZnxg" TargetMode="External"/><Relationship Id="rId4" Type="http://schemas.openxmlformats.org/officeDocument/2006/relationships/image" Target="../media/image36.jpg"/><Relationship Id="rId5" Type="http://schemas.openxmlformats.org/officeDocument/2006/relationships/hyperlink" Target="http://www.youtube.com/watch?v=QNEKbVq_ou4" TargetMode="External"/><Relationship Id="rId6" Type="http://schemas.openxmlformats.org/officeDocument/2006/relationships/image" Target="../media/image37.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3.png"/><Relationship Id="rId4" Type="http://schemas.openxmlformats.org/officeDocument/2006/relationships/image" Target="../media/image9.png"/><Relationship Id="rId5" Type="http://schemas.openxmlformats.org/officeDocument/2006/relationships/image" Target="../media/image1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0.xml"/><Relationship Id="rId3" Type="http://schemas.openxmlformats.org/officeDocument/2006/relationships/image" Target="../media/image39.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1.xml"/><Relationship Id="rId3" Type="http://schemas.openxmlformats.org/officeDocument/2006/relationships/image" Target="../media/image40.jpg"/><Relationship Id="rId4" Type="http://schemas.openxmlformats.org/officeDocument/2006/relationships/hyperlink" Target="http://www.youtube.com/watch?v=9_1Rt1R4xbM" TargetMode="External"/><Relationship Id="rId5" Type="http://schemas.openxmlformats.org/officeDocument/2006/relationships/image" Target="../media/image38.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41.jpg"/><Relationship Id="rId4" Type="http://schemas.openxmlformats.org/officeDocument/2006/relationships/hyperlink" Target="https://youtu.be/0NpQronsFic" TargetMode="External"/><Relationship Id="rId5" Type="http://schemas.openxmlformats.org/officeDocument/2006/relationships/image" Target="../media/image44.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3.xml"/><Relationship Id="rId3" Type="http://schemas.openxmlformats.org/officeDocument/2006/relationships/image" Target="../media/image43.jpg"/><Relationship Id="rId4" Type="http://schemas.openxmlformats.org/officeDocument/2006/relationships/image" Target="../media/image45.png"/><Relationship Id="rId5" Type="http://schemas.openxmlformats.org/officeDocument/2006/relationships/image" Target="../media/image4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4.xml"/><Relationship Id="rId3" Type="http://schemas.openxmlformats.org/officeDocument/2006/relationships/image" Target="../media/image46.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5.xml"/><Relationship Id="rId3" Type="http://schemas.openxmlformats.org/officeDocument/2006/relationships/image" Target="../media/image70.jpg"/><Relationship Id="rId4" Type="http://schemas.openxmlformats.org/officeDocument/2006/relationships/image" Target="../media/image69.png"/><Relationship Id="rId5" Type="http://schemas.openxmlformats.org/officeDocument/2006/relationships/image" Target="../media/image47.png"/><Relationship Id="rId6" Type="http://schemas.openxmlformats.org/officeDocument/2006/relationships/image" Target="../media/image5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6.xml"/><Relationship Id="rId3" Type="http://schemas.openxmlformats.org/officeDocument/2006/relationships/hyperlink" Target="http://www.youtube.com/watch?v=G9qSFa8hzDA" TargetMode="External"/><Relationship Id="rId4" Type="http://schemas.openxmlformats.org/officeDocument/2006/relationships/image" Target="../media/image48.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7.xml"/><Relationship Id="rId3" Type="http://schemas.openxmlformats.org/officeDocument/2006/relationships/image" Target="../media/image52.jpg"/><Relationship Id="rId4" Type="http://schemas.openxmlformats.org/officeDocument/2006/relationships/image" Target="../media/image50.png"/><Relationship Id="rId5" Type="http://schemas.openxmlformats.org/officeDocument/2006/relationships/image" Target="../media/image53.png"/><Relationship Id="rId6" Type="http://schemas.openxmlformats.org/officeDocument/2006/relationships/image" Target="../media/image54.png"/><Relationship Id="rId7" Type="http://schemas.openxmlformats.org/officeDocument/2006/relationships/image" Target="../media/image55.png"/><Relationship Id="rId8" Type="http://schemas.openxmlformats.org/officeDocument/2006/relationships/image" Target="../media/image5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8.xml"/><Relationship Id="rId3" Type="http://schemas.openxmlformats.org/officeDocument/2006/relationships/image" Target="../media/image57.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xml"/><Relationship Id="rId3" Type="http://schemas.openxmlformats.org/officeDocument/2006/relationships/image" Target="../media/image16.jpg"/><Relationship Id="rId4" Type="http://schemas.openxmlformats.org/officeDocument/2006/relationships/image" Target="../media/image12.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0.xml"/><Relationship Id="rId3" Type="http://schemas.openxmlformats.org/officeDocument/2006/relationships/hyperlink" Target="http://www.youtube.com/watch?v=8upPvRMGg6w" TargetMode="External"/><Relationship Id="rId4" Type="http://schemas.openxmlformats.org/officeDocument/2006/relationships/image" Target="../media/image58.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1.xml"/><Relationship Id="rId3" Type="http://schemas.openxmlformats.org/officeDocument/2006/relationships/image" Target="../media/image68.jpg"/><Relationship Id="rId4" Type="http://schemas.openxmlformats.org/officeDocument/2006/relationships/image" Target="../media/image59.png"/><Relationship Id="rId5" Type="http://schemas.openxmlformats.org/officeDocument/2006/relationships/image" Target="../media/image61.png"/><Relationship Id="rId6" Type="http://schemas.openxmlformats.org/officeDocument/2006/relationships/image" Target="../media/image5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2.xml"/><Relationship Id="rId3" Type="http://schemas.openxmlformats.org/officeDocument/2006/relationships/image" Target="../media/image63.png"/><Relationship Id="rId4" Type="http://schemas.openxmlformats.org/officeDocument/2006/relationships/image" Target="../media/image21.png"/><Relationship Id="rId5" Type="http://schemas.openxmlformats.org/officeDocument/2006/relationships/image" Target="../media/image53.png"/><Relationship Id="rId6" Type="http://schemas.openxmlformats.org/officeDocument/2006/relationships/image" Target="../media/image2.png"/><Relationship Id="rId7" Type="http://schemas.openxmlformats.org/officeDocument/2006/relationships/image" Target="../media/image6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3.xml"/><Relationship Id="rId3" Type="http://schemas.openxmlformats.org/officeDocument/2006/relationships/hyperlink" Target="https://docs.google.com/forms/d/e/1FAIpQLSdmzi0ptCtnEamEcK2-kF-UsyGn41DI13X3XhyX3DjxjmtE8Q/viewform" TargetMode="External"/><Relationship Id="rId4" Type="http://schemas.openxmlformats.org/officeDocument/2006/relationships/hyperlink" Target="http://www.paterson.k12.nj.us/11_departments/guidance%20docs/Guidance%20Counselor%20Directory%20(2019-2020)_Update%200128.pdf" TargetMode="External"/><Relationship Id="rId5" Type="http://schemas.openxmlformats.org/officeDocument/2006/relationships/image" Target="../media/image6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4.xml"/><Relationship Id="rId3" Type="http://schemas.openxmlformats.org/officeDocument/2006/relationships/hyperlink" Target="http://www.paterson.k12.nj.us/" TargetMode="External"/><Relationship Id="rId4" Type="http://schemas.openxmlformats.org/officeDocument/2006/relationships/hyperlink" Target="http://www.paterson.k12.nj.us/" TargetMode="External"/><Relationship Id="rId5" Type="http://schemas.openxmlformats.org/officeDocument/2006/relationships/image" Target="../media/image6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35.xml"/><Relationship Id="rId3" Type="http://schemas.openxmlformats.org/officeDocument/2006/relationships/image" Target="../media/image64.png"/><Relationship Id="rId4" Type="http://schemas.openxmlformats.org/officeDocument/2006/relationships/image" Target="../media/image6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36.xml"/><Relationship Id="rId3" Type="http://schemas.openxmlformats.org/officeDocument/2006/relationships/image" Target="../media/image6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xml"/><Relationship Id="rId3" Type="http://schemas.openxmlformats.org/officeDocument/2006/relationships/image" Target="../media/image11.jpg"/><Relationship Id="rId4" Type="http://schemas.openxmlformats.org/officeDocument/2006/relationships/image" Target="../media/image7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 Id="rId3" Type="http://schemas.openxmlformats.org/officeDocument/2006/relationships/image" Target="../media/image10.png"/><Relationship Id="rId4" Type="http://schemas.openxmlformats.org/officeDocument/2006/relationships/image" Target="../media/image14.png"/><Relationship Id="rId5" Type="http://schemas.openxmlformats.org/officeDocument/2006/relationships/image" Target="../media/image2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hyperlink" Target="http://www.youtube.com/watch?v=ikehX9o1JbI" TargetMode="External"/><Relationship Id="rId4" Type="http://schemas.openxmlformats.org/officeDocument/2006/relationships/image" Target="../media/image18.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 Id="rId3" Type="http://schemas.openxmlformats.org/officeDocument/2006/relationships/image" Target="../media/image17.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pic>
        <p:nvPicPr>
          <p:cNvPr id="99" name="Google Shape;99;p25"/>
          <p:cNvPicPr preferRelativeResize="0"/>
          <p:nvPr/>
        </p:nvPicPr>
        <p:blipFill>
          <a:blip r:embed="rId3">
            <a:alphaModFix amt="31000"/>
          </a:blip>
          <a:stretch>
            <a:fillRect/>
          </a:stretch>
        </p:blipFill>
        <p:spPr>
          <a:xfrm>
            <a:off x="134400" y="152400"/>
            <a:ext cx="9003900" cy="3838575"/>
          </a:xfrm>
          <a:prstGeom prst="rect">
            <a:avLst/>
          </a:prstGeom>
          <a:noFill/>
          <a:ln>
            <a:noFill/>
          </a:ln>
          <a:effectLst>
            <a:reflection blurRad="0" dir="5400000" dist="38100" endA="0" endPos="30000" fadeDir="5400012" kx="0" rotWithShape="0" algn="bl" stPos="0" sy="-100000" ky="0"/>
          </a:effectLst>
        </p:spPr>
      </p:pic>
      <p:sp>
        <p:nvSpPr>
          <p:cNvPr id="100" name="Google Shape;100;p25"/>
          <p:cNvSpPr/>
          <p:nvPr/>
        </p:nvSpPr>
        <p:spPr>
          <a:xfrm>
            <a:off x="274200" y="705126"/>
            <a:ext cx="8724283" cy="318964"/>
          </a:xfrm>
          <a:prstGeom prst="rect">
            <a:avLst/>
          </a:prstGeom>
        </p:spPr>
        <p:txBody>
          <a:bodyPr>
            <a:prstTxWarp prst="textPlain"/>
          </a:bodyPr>
          <a:lstStyle/>
          <a:p>
            <a:pPr lvl="0" algn="ctr"/>
            <a:r>
              <a:rPr b="1" i="0">
                <a:ln cap="flat" cmpd="sng" w="9525">
                  <a:solidFill>
                    <a:schemeClr val="dk2"/>
                  </a:solidFill>
                  <a:prstDash val="solid"/>
                  <a:round/>
                  <a:headEnd len="sm" w="sm" type="none"/>
                  <a:tailEnd len="sm" w="sm" type="none"/>
                </a:ln>
                <a:solidFill>
                  <a:srgbClr val="0000FF"/>
                </a:solidFill>
                <a:latin typeface="Comic Sans MS"/>
              </a:rPr>
              <a:t>Welcome Back Paterson Public School Students!</a:t>
            </a:r>
          </a:p>
        </p:txBody>
      </p:sp>
      <p:pic>
        <p:nvPicPr>
          <p:cNvPr descr="Bitmoji Image" id="101" name="Google Shape;101;p25"/>
          <p:cNvPicPr preferRelativeResize="0"/>
          <p:nvPr/>
        </p:nvPicPr>
        <p:blipFill rotWithShape="1">
          <a:blip r:embed="rId4">
            <a:alphaModFix/>
          </a:blip>
          <a:srcRect b="37628" l="0" r="0" t="0"/>
          <a:stretch/>
        </p:blipFill>
        <p:spPr>
          <a:xfrm>
            <a:off x="0" y="2746650"/>
            <a:ext cx="1350325" cy="919500"/>
          </a:xfrm>
          <a:prstGeom prst="rect">
            <a:avLst/>
          </a:prstGeom>
          <a:noFill/>
          <a:ln>
            <a:noFill/>
          </a:ln>
        </p:spPr>
      </p:pic>
      <p:pic>
        <p:nvPicPr>
          <p:cNvPr descr="good day!" id="102" name="Google Shape;102;p25"/>
          <p:cNvPicPr preferRelativeResize="0"/>
          <p:nvPr/>
        </p:nvPicPr>
        <p:blipFill>
          <a:blip r:embed="rId5">
            <a:alphaModFix/>
          </a:blip>
          <a:stretch>
            <a:fillRect/>
          </a:stretch>
        </p:blipFill>
        <p:spPr>
          <a:xfrm rot="-22">
            <a:off x="7503232" y="2210691"/>
            <a:ext cx="1570760" cy="1570718"/>
          </a:xfrm>
          <a:prstGeom prst="rect">
            <a:avLst/>
          </a:prstGeom>
          <a:noFill/>
          <a:ln>
            <a:noFill/>
          </a:ln>
        </p:spPr>
      </p:pic>
      <p:pic>
        <p:nvPicPr>
          <p:cNvPr descr="Bitmoji Image" id="103" name="Google Shape;103;p25"/>
          <p:cNvPicPr preferRelativeResize="0"/>
          <p:nvPr/>
        </p:nvPicPr>
        <p:blipFill>
          <a:blip r:embed="rId6">
            <a:alphaModFix/>
          </a:blip>
          <a:stretch>
            <a:fillRect/>
          </a:stretch>
        </p:blipFill>
        <p:spPr>
          <a:xfrm>
            <a:off x="1126000" y="1385300"/>
            <a:ext cx="1350325" cy="1350350"/>
          </a:xfrm>
          <a:prstGeom prst="rect">
            <a:avLst/>
          </a:prstGeom>
          <a:noFill/>
          <a:ln>
            <a:noFill/>
          </a:ln>
        </p:spPr>
      </p:pic>
      <p:pic>
        <p:nvPicPr>
          <p:cNvPr descr="Clientmoji" id="104" name="Google Shape;104;p25"/>
          <p:cNvPicPr preferRelativeResize="0"/>
          <p:nvPr/>
        </p:nvPicPr>
        <p:blipFill>
          <a:blip r:embed="rId7">
            <a:alphaModFix/>
          </a:blip>
          <a:stretch>
            <a:fillRect/>
          </a:stretch>
        </p:blipFill>
        <p:spPr>
          <a:xfrm>
            <a:off x="5985150" y="1276288"/>
            <a:ext cx="1637475" cy="1470350"/>
          </a:xfrm>
          <a:prstGeom prst="rect">
            <a:avLst/>
          </a:prstGeom>
          <a:noFill/>
          <a:ln>
            <a:noFill/>
          </a:ln>
        </p:spPr>
      </p:pic>
      <p:pic>
        <p:nvPicPr>
          <p:cNvPr descr="hi" id="105" name="Google Shape;105;p25"/>
          <p:cNvPicPr preferRelativeResize="0"/>
          <p:nvPr/>
        </p:nvPicPr>
        <p:blipFill>
          <a:blip r:embed="rId8">
            <a:alphaModFix/>
          </a:blip>
          <a:stretch>
            <a:fillRect/>
          </a:stretch>
        </p:blipFill>
        <p:spPr>
          <a:xfrm>
            <a:off x="2608475" y="1385324"/>
            <a:ext cx="1252325" cy="1252325"/>
          </a:xfrm>
          <a:prstGeom prst="rect">
            <a:avLst/>
          </a:prstGeom>
          <a:noFill/>
          <a:ln>
            <a:noFill/>
          </a:ln>
        </p:spPr>
      </p:pic>
      <p:pic>
        <p:nvPicPr>
          <p:cNvPr id="106" name="Google Shape;106;p25"/>
          <p:cNvPicPr preferRelativeResize="0"/>
          <p:nvPr/>
        </p:nvPicPr>
        <p:blipFill>
          <a:blip r:embed="rId9">
            <a:alphaModFix/>
          </a:blip>
          <a:stretch>
            <a:fillRect/>
          </a:stretch>
        </p:blipFill>
        <p:spPr>
          <a:xfrm>
            <a:off x="4572000" y="1333907"/>
            <a:ext cx="1541425" cy="1266005"/>
          </a:xfrm>
          <a:prstGeom prst="rect">
            <a:avLst/>
          </a:prstGeom>
          <a:noFill/>
          <a:ln>
            <a:noFill/>
          </a:ln>
        </p:spPr>
      </p:pic>
      <p:pic>
        <p:nvPicPr>
          <p:cNvPr descr="Bruno Mars sings about not giving up! &#10; &#10;If you're watching videos with your preschooler and would like to do so in a safe, child-friendly environment, please join us at http://www.sesamestreet.org &#10; &#10;Sesame Street is a production of Sesame Workshop, a nonprofit educational organization which also produces Pinky Dinky Doo, The Electric Company, and other programs for children around the world." id="107" name="Google Shape;107;p25" title="Sesame Street: Bruno Mars: Don't Give Up">
            <a:hlinkClick r:id="rId10"/>
          </p:cNvPr>
          <p:cNvPicPr preferRelativeResize="0"/>
          <p:nvPr/>
        </p:nvPicPr>
        <p:blipFill>
          <a:blip r:embed="rId11">
            <a:alphaModFix/>
          </a:blip>
          <a:stretch>
            <a:fillRect/>
          </a:stretch>
        </p:blipFill>
        <p:spPr>
          <a:xfrm>
            <a:off x="1778300" y="393192"/>
            <a:ext cx="45720" cy="36576"/>
          </a:xfrm>
          <a:prstGeom prst="rect">
            <a:avLst/>
          </a:prstGeom>
          <a:noFill/>
          <a:ln>
            <a:noFill/>
          </a:ln>
          <a:effectLst>
            <a:outerShdw blurRad="57150" rotWithShape="0" algn="bl" dir="5400000" dist="952500">
              <a:srgbClr val="000000">
                <a:alpha val="0"/>
              </a:srgbClr>
            </a:outerShdw>
          </a:effectLst>
        </p:spPr>
      </p:pic>
      <p:sp>
        <p:nvSpPr>
          <p:cNvPr id="108" name="Google Shape;108;p25"/>
          <p:cNvSpPr txBox="1"/>
          <p:nvPr/>
        </p:nvSpPr>
        <p:spPr>
          <a:xfrm>
            <a:off x="664725" y="4257675"/>
            <a:ext cx="8050500" cy="64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500">
                <a:solidFill>
                  <a:srgbClr val="FE4353"/>
                </a:solidFill>
                <a:latin typeface="Comic Sans MS"/>
                <a:ea typeface="Comic Sans MS"/>
                <a:cs typeface="Comic Sans MS"/>
                <a:sym typeface="Comic Sans MS"/>
              </a:rPr>
              <a:t>W</a:t>
            </a:r>
            <a:r>
              <a:rPr b="1" lang="en" sz="3500">
                <a:solidFill>
                  <a:srgbClr val="FD5E39"/>
                </a:solidFill>
                <a:latin typeface="Comic Sans MS"/>
                <a:ea typeface="Comic Sans MS"/>
                <a:cs typeface="Comic Sans MS"/>
                <a:sym typeface="Comic Sans MS"/>
              </a:rPr>
              <a:t>E</a:t>
            </a:r>
            <a:r>
              <a:rPr b="1" lang="en" sz="3500">
                <a:solidFill>
                  <a:srgbClr val="F57B22"/>
                </a:solidFill>
                <a:latin typeface="Comic Sans MS"/>
                <a:ea typeface="Comic Sans MS"/>
                <a:cs typeface="Comic Sans MS"/>
                <a:sym typeface="Comic Sans MS"/>
              </a:rPr>
              <a:t> </a:t>
            </a:r>
            <a:r>
              <a:rPr b="1" lang="en" sz="3500">
                <a:solidFill>
                  <a:srgbClr val="E69811"/>
                </a:solidFill>
                <a:latin typeface="Comic Sans MS"/>
                <a:ea typeface="Comic Sans MS"/>
                <a:cs typeface="Comic Sans MS"/>
                <a:sym typeface="Comic Sans MS"/>
              </a:rPr>
              <a:t>A</a:t>
            </a:r>
            <a:r>
              <a:rPr b="1" lang="en" sz="3500">
                <a:solidFill>
                  <a:srgbClr val="D2B506"/>
                </a:solidFill>
                <a:latin typeface="Comic Sans MS"/>
                <a:ea typeface="Comic Sans MS"/>
                <a:cs typeface="Comic Sans MS"/>
                <a:sym typeface="Comic Sans MS"/>
              </a:rPr>
              <a:t>R</a:t>
            </a:r>
            <a:r>
              <a:rPr b="1" lang="en" sz="3500">
                <a:solidFill>
                  <a:srgbClr val="BACE01"/>
                </a:solidFill>
                <a:latin typeface="Comic Sans MS"/>
                <a:ea typeface="Comic Sans MS"/>
                <a:cs typeface="Comic Sans MS"/>
                <a:sym typeface="Comic Sans MS"/>
              </a:rPr>
              <a:t>E</a:t>
            </a:r>
            <a:r>
              <a:rPr b="1" lang="en" sz="3500">
                <a:solidFill>
                  <a:srgbClr val="9EE303"/>
                </a:solidFill>
                <a:latin typeface="Comic Sans MS"/>
                <a:ea typeface="Comic Sans MS"/>
                <a:cs typeface="Comic Sans MS"/>
                <a:sym typeface="Comic Sans MS"/>
              </a:rPr>
              <a:t> </a:t>
            </a:r>
            <a:r>
              <a:rPr b="1" lang="en" sz="3500">
                <a:solidFill>
                  <a:srgbClr val="81F20B"/>
                </a:solidFill>
                <a:latin typeface="Comic Sans MS"/>
                <a:ea typeface="Comic Sans MS"/>
                <a:cs typeface="Comic Sans MS"/>
                <a:sym typeface="Comic Sans MS"/>
              </a:rPr>
              <a:t>A</a:t>
            </a:r>
            <a:r>
              <a:rPr b="1" lang="en" sz="3500">
                <a:solidFill>
                  <a:srgbClr val="64FC1A"/>
                </a:solidFill>
                <a:latin typeface="Comic Sans MS"/>
                <a:ea typeface="Comic Sans MS"/>
                <a:cs typeface="Comic Sans MS"/>
                <a:sym typeface="Comic Sans MS"/>
              </a:rPr>
              <a:t>L</a:t>
            </a:r>
            <a:r>
              <a:rPr b="1" lang="en" sz="3500">
                <a:solidFill>
                  <a:srgbClr val="48FE2F"/>
                </a:solidFill>
                <a:latin typeface="Comic Sans MS"/>
                <a:ea typeface="Comic Sans MS"/>
                <a:cs typeface="Comic Sans MS"/>
                <a:sym typeface="Comic Sans MS"/>
              </a:rPr>
              <a:t>L</a:t>
            </a:r>
            <a:r>
              <a:rPr b="1" lang="en" sz="3500">
                <a:solidFill>
                  <a:srgbClr val="2FFA48"/>
                </a:solidFill>
                <a:latin typeface="Comic Sans MS"/>
                <a:ea typeface="Comic Sans MS"/>
                <a:cs typeface="Comic Sans MS"/>
                <a:sym typeface="Comic Sans MS"/>
              </a:rPr>
              <a:t> </a:t>
            </a:r>
            <a:r>
              <a:rPr b="1" lang="en" sz="3500">
                <a:solidFill>
                  <a:srgbClr val="1BF063"/>
                </a:solidFill>
                <a:latin typeface="Comic Sans MS"/>
                <a:ea typeface="Comic Sans MS"/>
                <a:cs typeface="Comic Sans MS"/>
                <a:sym typeface="Comic Sans MS"/>
              </a:rPr>
              <a:t>I</a:t>
            </a:r>
            <a:r>
              <a:rPr b="1" lang="en" sz="3500">
                <a:solidFill>
                  <a:srgbClr val="0CDF81"/>
                </a:solidFill>
                <a:latin typeface="Comic Sans MS"/>
                <a:ea typeface="Comic Sans MS"/>
                <a:cs typeface="Comic Sans MS"/>
                <a:sym typeface="Comic Sans MS"/>
              </a:rPr>
              <a:t>N</a:t>
            </a:r>
            <a:r>
              <a:rPr b="1" lang="en" sz="3500">
                <a:solidFill>
                  <a:srgbClr val="03C99E"/>
                </a:solidFill>
                <a:latin typeface="Comic Sans MS"/>
                <a:ea typeface="Comic Sans MS"/>
                <a:cs typeface="Comic Sans MS"/>
                <a:sym typeface="Comic Sans MS"/>
              </a:rPr>
              <a:t> </a:t>
            </a:r>
            <a:r>
              <a:rPr b="1" lang="en" sz="3500">
                <a:solidFill>
                  <a:srgbClr val="01AFBA"/>
                </a:solidFill>
                <a:latin typeface="Comic Sans MS"/>
                <a:ea typeface="Comic Sans MS"/>
                <a:cs typeface="Comic Sans MS"/>
                <a:sym typeface="Comic Sans MS"/>
              </a:rPr>
              <a:t>T</a:t>
            </a:r>
            <a:r>
              <a:rPr b="1" lang="en" sz="3500">
                <a:solidFill>
                  <a:srgbClr val="0593D2"/>
                </a:solidFill>
                <a:latin typeface="Comic Sans MS"/>
                <a:ea typeface="Comic Sans MS"/>
                <a:cs typeface="Comic Sans MS"/>
                <a:sym typeface="Comic Sans MS"/>
              </a:rPr>
              <a:t>H</a:t>
            </a:r>
            <a:r>
              <a:rPr b="1" lang="en" sz="3500">
                <a:solidFill>
                  <a:srgbClr val="1175E6"/>
                </a:solidFill>
                <a:latin typeface="Comic Sans MS"/>
                <a:ea typeface="Comic Sans MS"/>
                <a:cs typeface="Comic Sans MS"/>
                <a:sym typeface="Comic Sans MS"/>
              </a:rPr>
              <a:t>I</a:t>
            </a:r>
            <a:r>
              <a:rPr b="1" lang="en" sz="3500">
                <a:solidFill>
                  <a:srgbClr val="2258F5"/>
                </a:solidFill>
                <a:latin typeface="Comic Sans MS"/>
                <a:ea typeface="Comic Sans MS"/>
                <a:cs typeface="Comic Sans MS"/>
                <a:sym typeface="Comic Sans MS"/>
              </a:rPr>
              <a:t>S</a:t>
            </a:r>
            <a:r>
              <a:rPr b="1" lang="en" sz="3500">
                <a:solidFill>
                  <a:srgbClr val="383DFD"/>
                </a:solidFill>
                <a:latin typeface="Comic Sans MS"/>
                <a:ea typeface="Comic Sans MS"/>
                <a:cs typeface="Comic Sans MS"/>
                <a:sym typeface="Comic Sans MS"/>
              </a:rPr>
              <a:t> </a:t>
            </a:r>
            <a:r>
              <a:rPr b="1" lang="en" sz="3500">
                <a:solidFill>
                  <a:srgbClr val="5326FE"/>
                </a:solidFill>
                <a:latin typeface="Comic Sans MS"/>
                <a:ea typeface="Comic Sans MS"/>
                <a:cs typeface="Comic Sans MS"/>
                <a:sym typeface="Comic Sans MS"/>
              </a:rPr>
              <a:t>T</a:t>
            </a:r>
            <a:r>
              <a:rPr b="1" lang="en" sz="3500">
                <a:solidFill>
                  <a:srgbClr val="6F14F9"/>
                </a:solidFill>
                <a:latin typeface="Comic Sans MS"/>
                <a:ea typeface="Comic Sans MS"/>
                <a:cs typeface="Comic Sans MS"/>
                <a:sym typeface="Comic Sans MS"/>
              </a:rPr>
              <a:t>O</a:t>
            </a:r>
            <a:r>
              <a:rPr b="1" lang="en" sz="3500">
                <a:solidFill>
                  <a:srgbClr val="8D07ED"/>
                </a:solidFill>
                <a:latin typeface="Comic Sans MS"/>
                <a:ea typeface="Comic Sans MS"/>
                <a:cs typeface="Comic Sans MS"/>
                <a:sym typeface="Comic Sans MS"/>
              </a:rPr>
              <a:t>G</a:t>
            </a:r>
            <a:r>
              <a:rPr b="1" lang="en" sz="3500">
                <a:solidFill>
                  <a:srgbClr val="A901DB"/>
                </a:solidFill>
                <a:latin typeface="Comic Sans MS"/>
                <a:ea typeface="Comic Sans MS"/>
                <a:cs typeface="Comic Sans MS"/>
                <a:sym typeface="Comic Sans MS"/>
              </a:rPr>
              <a:t>E</a:t>
            </a:r>
            <a:r>
              <a:rPr b="1" lang="en" sz="3500">
                <a:solidFill>
                  <a:srgbClr val="C402C4"/>
                </a:solidFill>
                <a:latin typeface="Comic Sans MS"/>
                <a:ea typeface="Comic Sans MS"/>
                <a:cs typeface="Comic Sans MS"/>
                <a:sym typeface="Comic Sans MS"/>
              </a:rPr>
              <a:t>T</a:t>
            </a:r>
            <a:r>
              <a:rPr b="1" lang="en" sz="3500">
                <a:solidFill>
                  <a:srgbClr val="DB09AA"/>
                </a:solidFill>
                <a:latin typeface="Comic Sans MS"/>
                <a:ea typeface="Comic Sans MS"/>
                <a:cs typeface="Comic Sans MS"/>
                <a:sym typeface="Comic Sans MS"/>
              </a:rPr>
              <a:t>H</a:t>
            </a:r>
            <a:r>
              <a:rPr b="1" lang="en" sz="3500">
                <a:solidFill>
                  <a:srgbClr val="ED178D"/>
                </a:solidFill>
                <a:latin typeface="Comic Sans MS"/>
                <a:ea typeface="Comic Sans MS"/>
                <a:cs typeface="Comic Sans MS"/>
                <a:sym typeface="Comic Sans MS"/>
              </a:rPr>
              <a:t>E</a:t>
            </a:r>
            <a:r>
              <a:rPr b="1" lang="en" sz="3500">
                <a:solidFill>
                  <a:srgbClr val="F92B70"/>
                </a:solidFill>
                <a:latin typeface="Comic Sans MS"/>
                <a:ea typeface="Comic Sans MS"/>
                <a:cs typeface="Comic Sans MS"/>
                <a:sym typeface="Comic Sans MS"/>
              </a:rPr>
              <a:t>R</a:t>
            </a:r>
            <a:endParaRPr b="1" sz="3500">
              <a:solidFill>
                <a:srgbClr val="F92B70"/>
              </a:solidFill>
              <a:latin typeface="Comic Sans MS"/>
              <a:ea typeface="Comic Sans MS"/>
              <a:cs typeface="Comic Sans MS"/>
              <a:sym typeface="Comic Sans M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1">
                                  <p:stCondLst>
                                    <p:cond delay="0"/>
                                  </p:stCondLst>
                                  <p:childTnLst>
                                    <p:set>
                                      <p:cBhvr>
                                        <p:cTn dur="1" fill="hold">
                                          <p:stCondLst>
                                            <p:cond delay="0"/>
                                          </p:stCondLst>
                                        </p:cTn>
                                        <p:tgtEl>
                                          <p:spTgt spid="100"/>
                                        </p:tgtEl>
                                        <p:attrNameLst>
                                          <p:attrName>style.visibility</p:attrName>
                                        </p:attrNameLst>
                                      </p:cBhvr>
                                      <p:to>
                                        <p:strVal val="visible"/>
                                      </p:to>
                                    </p:set>
                                    <p:anim calcmode="lin" valueType="num">
                                      <p:cBhvr additive="base">
                                        <p:cTn dur="5000"/>
                                        <p:tgtEl>
                                          <p:spTgt spid="100"/>
                                        </p:tgtEl>
                                        <p:attrNameLst>
                                          <p:attrName>ppt_y</p:attrName>
                                        </p:attrNameLst>
                                      </p:cBhvr>
                                      <p:tavLst>
                                        <p:tav fmla="" tm="0">
                                          <p:val>
                                            <p:strVal val="#ppt_y-1"/>
                                          </p:val>
                                        </p:tav>
                                        <p:tav fmla="" tm="100000">
                                          <p:val>
                                            <p:strVal val="#ppt_y"/>
                                          </p:val>
                                        </p:tav>
                                      </p:tavLst>
                                    </p:anim>
                                  </p:childTnLst>
                                </p:cTn>
                              </p:par>
                            </p:childTnLst>
                          </p:cTn>
                        </p:par>
                        <p:par>
                          <p:cTn fill="hold">
                            <p:stCondLst>
                              <p:cond delay="5000"/>
                            </p:stCondLst>
                            <p:childTnLst>
                              <p:par>
                                <p:cTn fill="hold" nodeType="afterEffect" presetClass="entr" presetID="2" presetSubtype="8">
                                  <p:stCondLst>
                                    <p:cond delay="0"/>
                                  </p:stCondLst>
                                  <p:childTnLst>
                                    <p:set>
                                      <p:cBhvr>
                                        <p:cTn dur="1" fill="hold">
                                          <p:stCondLst>
                                            <p:cond delay="0"/>
                                          </p:stCondLst>
                                        </p:cTn>
                                        <p:tgtEl>
                                          <p:spTgt spid="101"/>
                                        </p:tgtEl>
                                        <p:attrNameLst>
                                          <p:attrName>style.visibility</p:attrName>
                                        </p:attrNameLst>
                                      </p:cBhvr>
                                      <p:to>
                                        <p:strVal val="visible"/>
                                      </p:to>
                                    </p:set>
                                    <p:anim calcmode="lin" valueType="num">
                                      <p:cBhvr additive="base">
                                        <p:cTn dur="3000"/>
                                        <p:tgtEl>
                                          <p:spTgt spid="101"/>
                                        </p:tgtEl>
                                        <p:attrNameLst>
                                          <p:attrName>ppt_x</p:attrName>
                                        </p:attrNameLst>
                                      </p:cBhvr>
                                      <p:tavLst>
                                        <p:tav fmla="" tm="0">
                                          <p:val>
                                            <p:strVal val="#ppt_x-1"/>
                                          </p:val>
                                        </p:tav>
                                        <p:tav fmla="" tm="100000">
                                          <p:val>
                                            <p:strVal val="#ppt_x"/>
                                          </p:val>
                                        </p:tav>
                                      </p:tavLst>
                                    </p:anim>
                                  </p:childTnLst>
                                </p:cTn>
                              </p:par>
                            </p:childTnLst>
                          </p:cTn>
                        </p:par>
                        <p:par>
                          <p:cTn fill="hold">
                            <p:stCondLst>
                              <p:cond delay="8000"/>
                            </p:stCondLst>
                            <p:childTnLst>
                              <p:par>
                                <p:cTn fill="hold" nodeType="afterEffect" presetClass="entr" presetID="2" presetSubtype="2">
                                  <p:stCondLst>
                                    <p:cond delay="0"/>
                                  </p:stCondLst>
                                  <p:childTnLst>
                                    <p:set>
                                      <p:cBhvr>
                                        <p:cTn dur="1" fill="hold">
                                          <p:stCondLst>
                                            <p:cond delay="0"/>
                                          </p:stCondLst>
                                        </p:cTn>
                                        <p:tgtEl>
                                          <p:spTgt spid="102"/>
                                        </p:tgtEl>
                                        <p:attrNameLst>
                                          <p:attrName>style.visibility</p:attrName>
                                        </p:attrNameLst>
                                      </p:cBhvr>
                                      <p:to>
                                        <p:strVal val="visible"/>
                                      </p:to>
                                    </p:set>
                                    <p:anim calcmode="lin" valueType="num">
                                      <p:cBhvr additive="base">
                                        <p:cTn dur="3000"/>
                                        <p:tgtEl>
                                          <p:spTgt spid="102"/>
                                        </p:tgtEl>
                                        <p:attrNameLst>
                                          <p:attrName>ppt_x</p:attrName>
                                        </p:attrNameLst>
                                      </p:cBhvr>
                                      <p:tavLst>
                                        <p:tav fmla="" tm="0">
                                          <p:val>
                                            <p:strVal val="#ppt_x+1"/>
                                          </p:val>
                                        </p:tav>
                                        <p:tav fmla="" tm="100000">
                                          <p:val>
                                            <p:strVal val="#ppt_x"/>
                                          </p:val>
                                        </p:tav>
                                      </p:tavLst>
                                    </p:anim>
                                  </p:childTnLst>
                                </p:cTn>
                              </p:par>
                            </p:childTnLst>
                          </p:cTn>
                        </p:par>
                        <p:par>
                          <p:cTn fill="hold">
                            <p:stCondLst>
                              <p:cond delay="11000"/>
                            </p:stCondLst>
                            <p:childTnLst>
                              <p:par>
                                <p:cTn fill="hold" nodeType="afterEffect" presetClass="entr" presetID="2" presetSubtype="8">
                                  <p:stCondLst>
                                    <p:cond delay="0"/>
                                  </p:stCondLst>
                                  <p:childTnLst>
                                    <p:set>
                                      <p:cBhvr>
                                        <p:cTn dur="1" fill="hold">
                                          <p:stCondLst>
                                            <p:cond delay="0"/>
                                          </p:stCondLst>
                                        </p:cTn>
                                        <p:tgtEl>
                                          <p:spTgt spid="103"/>
                                        </p:tgtEl>
                                        <p:attrNameLst>
                                          <p:attrName>style.visibility</p:attrName>
                                        </p:attrNameLst>
                                      </p:cBhvr>
                                      <p:to>
                                        <p:strVal val="visible"/>
                                      </p:to>
                                    </p:set>
                                    <p:anim calcmode="lin" valueType="num">
                                      <p:cBhvr additive="base">
                                        <p:cTn dur="3000"/>
                                        <p:tgtEl>
                                          <p:spTgt spid="103"/>
                                        </p:tgtEl>
                                        <p:attrNameLst>
                                          <p:attrName>ppt_x</p:attrName>
                                        </p:attrNameLst>
                                      </p:cBhvr>
                                      <p:tavLst>
                                        <p:tav fmla="" tm="0">
                                          <p:val>
                                            <p:strVal val="#ppt_x-1"/>
                                          </p:val>
                                        </p:tav>
                                        <p:tav fmla="" tm="100000">
                                          <p:val>
                                            <p:strVal val="#ppt_x"/>
                                          </p:val>
                                        </p:tav>
                                      </p:tavLst>
                                    </p:anim>
                                  </p:childTnLst>
                                </p:cTn>
                              </p:par>
                            </p:childTnLst>
                          </p:cTn>
                        </p:par>
                        <p:par>
                          <p:cTn fill="hold">
                            <p:stCondLst>
                              <p:cond delay="14000"/>
                            </p:stCondLst>
                            <p:childTnLst>
                              <p:par>
                                <p:cTn fill="hold" nodeType="afterEffect" presetClass="entr" presetID="2" presetSubtype="2">
                                  <p:stCondLst>
                                    <p:cond delay="0"/>
                                  </p:stCondLst>
                                  <p:childTnLst>
                                    <p:set>
                                      <p:cBhvr>
                                        <p:cTn dur="1" fill="hold">
                                          <p:stCondLst>
                                            <p:cond delay="0"/>
                                          </p:stCondLst>
                                        </p:cTn>
                                        <p:tgtEl>
                                          <p:spTgt spid="104"/>
                                        </p:tgtEl>
                                        <p:attrNameLst>
                                          <p:attrName>style.visibility</p:attrName>
                                        </p:attrNameLst>
                                      </p:cBhvr>
                                      <p:to>
                                        <p:strVal val="visible"/>
                                      </p:to>
                                    </p:set>
                                    <p:anim calcmode="lin" valueType="num">
                                      <p:cBhvr additive="base">
                                        <p:cTn dur="3000"/>
                                        <p:tgtEl>
                                          <p:spTgt spid="104"/>
                                        </p:tgtEl>
                                        <p:attrNameLst>
                                          <p:attrName>ppt_x</p:attrName>
                                        </p:attrNameLst>
                                      </p:cBhvr>
                                      <p:tavLst>
                                        <p:tav fmla="" tm="0">
                                          <p:val>
                                            <p:strVal val="#ppt_x+1"/>
                                          </p:val>
                                        </p:tav>
                                        <p:tav fmla="" tm="100000">
                                          <p:val>
                                            <p:strVal val="#ppt_x"/>
                                          </p:val>
                                        </p:tav>
                                      </p:tavLst>
                                    </p:anim>
                                  </p:childTnLst>
                                </p:cTn>
                              </p:par>
                            </p:childTnLst>
                          </p:cTn>
                        </p:par>
                        <p:par>
                          <p:cTn fill="hold">
                            <p:stCondLst>
                              <p:cond delay="17000"/>
                            </p:stCondLst>
                            <p:childTnLst>
                              <p:par>
                                <p:cTn fill="hold" nodeType="afterEffect" presetClass="entr" presetID="2" presetSubtype="1">
                                  <p:stCondLst>
                                    <p:cond delay="0"/>
                                  </p:stCondLst>
                                  <p:childTnLst>
                                    <p:set>
                                      <p:cBhvr>
                                        <p:cTn dur="1" fill="hold">
                                          <p:stCondLst>
                                            <p:cond delay="0"/>
                                          </p:stCondLst>
                                        </p:cTn>
                                        <p:tgtEl>
                                          <p:spTgt spid="105"/>
                                        </p:tgtEl>
                                        <p:attrNameLst>
                                          <p:attrName>style.visibility</p:attrName>
                                        </p:attrNameLst>
                                      </p:cBhvr>
                                      <p:to>
                                        <p:strVal val="visible"/>
                                      </p:to>
                                    </p:set>
                                    <p:anim calcmode="lin" valueType="num">
                                      <p:cBhvr additive="base">
                                        <p:cTn dur="3000"/>
                                        <p:tgtEl>
                                          <p:spTgt spid="105"/>
                                        </p:tgtEl>
                                        <p:attrNameLst>
                                          <p:attrName>ppt_y</p:attrName>
                                        </p:attrNameLst>
                                      </p:cBhvr>
                                      <p:tavLst>
                                        <p:tav fmla="" tm="0">
                                          <p:val>
                                            <p:strVal val="#ppt_y-1"/>
                                          </p:val>
                                        </p:tav>
                                        <p:tav fmla="" tm="100000">
                                          <p:val>
                                            <p:strVal val="#ppt_y"/>
                                          </p:val>
                                        </p:tav>
                                      </p:tavLst>
                                    </p:anim>
                                  </p:childTnLst>
                                </p:cTn>
                              </p:par>
                            </p:childTnLst>
                          </p:cTn>
                        </p:par>
                        <p:par>
                          <p:cTn fill="hold">
                            <p:stCondLst>
                              <p:cond delay="20000"/>
                            </p:stCondLst>
                            <p:childTnLst>
                              <p:par>
                                <p:cTn fill="hold" nodeType="afterEffect" presetClass="entr" presetID="2" presetSubtype="1">
                                  <p:stCondLst>
                                    <p:cond delay="0"/>
                                  </p:stCondLst>
                                  <p:childTnLst>
                                    <p:set>
                                      <p:cBhvr>
                                        <p:cTn dur="1" fill="hold">
                                          <p:stCondLst>
                                            <p:cond delay="0"/>
                                          </p:stCondLst>
                                        </p:cTn>
                                        <p:tgtEl>
                                          <p:spTgt spid="106"/>
                                        </p:tgtEl>
                                        <p:attrNameLst>
                                          <p:attrName>style.visibility</p:attrName>
                                        </p:attrNameLst>
                                      </p:cBhvr>
                                      <p:to>
                                        <p:strVal val="visible"/>
                                      </p:to>
                                    </p:set>
                                    <p:anim calcmode="lin" valueType="num">
                                      <p:cBhvr additive="base">
                                        <p:cTn dur="3000"/>
                                        <p:tgtEl>
                                          <p:spTgt spid="106"/>
                                        </p:tgtEl>
                                        <p:attrNameLst>
                                          <p:attrName>ppt_y</p:attrName>
                                        </p:attrNameLst>
                                      </p:cBhvr>
                                      <p:tavLst>
                                        <p:tav fmla="" tm="0">
                                          <p:val>
                                            <p:strVal val="#ppt_y-1"/>
                                          </p:val>
                                        </p:tav>
                                        <p:tav fmla="" tm="100000">
                                          <p:val>
                                            <p:strVal val="#ppt_y"/>
                                          </p:val>
                                        </p:tav>
                                      </p:tavLst>
                                    </p:anim>
                                  </p:childTnLst>
                                </p:cTn>
                              </p:par>
                            </p:childTnLst>
                          </p:cTn>
                        </p:par>
                        <p:par>
                          <p:cTn fill="hold">
                            <p:stCondLst>
                              <p:cond delay="23000"/>
                            </p:stCondLst>
                            <p:childTnLst>
                              <p:par>
                                <p:cTn fill="hold" nodeType="afterEffect" presetClass="entr" presetID="10" presetSubtype="0">
                                  <p:stCondLst>
                                    <p:cond delay="0"/>
                                  </p:stCondLst>
                                  <p:childTnLst>
                                    <p:set>
                                      <p:cBhvr>
                                        <p:cTn dur="1" fill="hold">
                                          <p:stCondLst>
                                            <p:cond delay="0"/>
                                          </p:stCondLst>
                                        </p:cTn>
                                        <p:tgtEl>
                                          <p:spTgt spid="108"/>
                                        </p:tgtEl>
                                        <p:attrNameLst>
                                          <p:attrName>style.visibility</p:attrName>
                                        </p:attrNameLst>
                                      </p:cBhvr>
                                      <p:to>
                                        <p:strVal val="visible"/>
                                      </p:to>
                                    </p:set>
                                    <p:animEffect filter="fade" transition="in">
                                      <p:cBhvr>
                                        <p:cTn dur="4800"/>
                                        <p:tgtEl>
                                          <p:spTgt spid="10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sp>
        <p:nvSpPr>
          <p:cNvPr id="181" name="Google Shape;181;p34"/>
          <p:cNvSpPr txBox="1"/>
          <p:nvPr/>
        </p:nvSpPr>
        <p:spPr>
          <a:xfrm>
            <a:off x="64325" y="91900"/>
            <a:ext cx="1882800" cy="1029300"/>
          </a:xfrm>
          <a:prstGeom prst="rect">
            <a:avLst/>
          </a:prstGeom>
          <a:noFill/>
          <a:ln cap="flat" cmpd="sng" w="28575">
            <a:solidFill>
              <a:srgbClr val="52FE27"/>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 sz="2100">
                <a:solidFill>
                  <a:srgbClr val="FF0000"/>
                </a:solidFill>
                <a:latin typeface="Comic Sans MS"/>
                <a:ea typeface="Comic Sans MS"/>
                <a:cs typeface="Comic Sans MS"/>
                <a:sym typeface="Comic Sans MS"/>
              </a:rPr>
              <a:t>K</a:t>
            </a:r>
            <a:r>
              <a:rPr b="1" lang="en" sz="2100">
                <a:solidFill>
                  <a:srgbClr val="FF4200"/>
                </a:solidFill>
                <a:latin typeface="Comic Sans MS"/>
                <a:ea typeface="Comic Sans MS"/>
                <a:cs typeface="Comic Sans MS"/>
                <a:sym typeface="Comic Sans MS"/>
              </a:rPr>
              <a:t>n</a:t>
            </a:r>
            <a:r>
              <a:rPr b="1" lang="en" sz="2100">
                <a:solidFill>
                  <a:srgbClr val="FF8400"/>
                </a:solidFill>
                <a:latin typeface="Comic Sans MS"/>
                <a:ea typeface="Comic Sans MS"/>
                <a:cs typeface="Comic Sans MS"/>
                <a:sym typeface="Comic Sans MS"/>
              </a:rPr>
              <a:t>o</a:t>
            </a:r>
            <a:r>
              <a:rPr b="1" lang="en" sz="2100">
                <a:solidFill>
                  <a:srgbClr val="FFC600"/>
                </a:solidFill>
                <a:latin typeface="Comic Sans MS"/>
                <a:ea typeface="Comic Sans MS"/>
                <a:cs typeface="Comic Sans MS"/>
                <a:sym typeface="Comic Sans MS"/>
              </a:rPr>
              <a:t>w</a:t>
            </a:r>
            <a:r>
              <a:rPr b="1" lang="en" sz="2100">
                <a:solidFill>
                  <a:srgbClr val="F5FF00"/>
                </a:solidFill>
                <a:latin typeface="Comic Sans MS"/>
                <a:ea typeface="Comic Sans MS"/>
                <a:cs typeface="Comic Sans MS"/>
                <a:sym typeface="Comic Sans MS"/>
              </a:rPr>
              <a:t>i</a:t>
            </a:r>
            <a:r>
              <a:rPr b="1" lang="en" sz="2100">
                <a:solidFill>
                  <a:srgbClr val="B3FF00"/>
                </a:solidFill>
                <a:latin typeface="Comic Sans MS"/>
                <a:ea typeface="Comic Sans MS"/>
                <a:cs typeface="Comic Sans MS"/>
                <a:sym typeface="Comic Sans MS"/>
              </a:rPr>
              <a:t>n</a:t>
            </a:r>
            <a:r>
              <a:rPr b="1" lang="en" sz="2100">
                <a:solidFill>
                  <a:srgbClr val="71FF00"/>
                </a:solidFill>
                <a:latin typeface="Comic Sans MS"/>
                <a:ea typeface="Comic Sans MS"/>
                <a:cs typeface="Comic Sans MS"/>
                <a:sym typeface="Comic Sans MS"/>
              </a:rPr>
              <a:t>g</a:t>
            </a:r>
            <a:r>
              <a:rPr b="1" lang="en" sz="2100">
                <a:solidFill>
                  <a:srgbClr val="2FFF00"/>
                </a:solidFill>
                <a:latin typeface="Comic Sans MS"/>
                <a:ea typeface="Comic Sans MS"/>
                <a:cs typeface="Comic Sans MS"/>
                <a:sym typeface="Comic Sans MS"/>
              </a:rPr>
              <a:t> </a:t>
            </a:r>
            <a:r>
              <a:rPr b="1" lang="en" sz="2100">
                <a:solidFill>
                  <a:srgbClr val="00FF12"/>
                </a:solidFill>
                <a:latin typeface="Comic Sans MS"/>
                <a:ea typeface="Comic Sans MS"/>
                <a:cs typeface="Comic Sans MS"/>
                <a:sym typeface="Comic Sans MS"/>
              </a:rPr>
              <a:t>y</a:t>
            </a:r>
            <a:r>
              <a:rPr b="1" lang="en" sz="2100">
                <a:solidFill>
                  <a:srgbClr val="00FF54"/>
                </a:solidFill>
                <a:latin typeface="Comic Sans MS"/>
                <a:ea typeface="Comic Sans MS"/>
                <a:cs typeface="Comic Sans MS"/>
                <a:sym typeface="Comic Sans MS"/>
              </a:rPr>
              <a:t>o</a:t>
            </a:r>
            <a:r>
              <a:rPr b="1" lang="en" sz="2100">
                <a:solidFill>
                  <a:srgbClr val="00FF96"/>
                </a:solidFill>
                <a:latin typeface="Comic Sans MS"/>
                <a:ea typeface="Comic Sans MS"/>
                <a:cs typeface="Comic Sans MS"/>
                <a:sym typeface="Comic Sans MS"/>
              </a:rPr>
              <a:t>u</a:t>
            </a:r>
            <a:r>
              <a:rPr b="1" lang="en" sz="2100">
                <a:solidFill>
                  <a:srgbClr val="00FFD8"/>
                </a:solidFill>
                <a:latin typeface="Comic Sans MS"/>
                <a:ea typeface="Comic Sans MS"/>
                <a:cs typeface="Comic Sans MS"/>
                <a:sym typeface="Comic Sans MS"/>
              </a:rPr>
              <a:t>r</a:t>
            </a:r>
            <a:r>
              <a:rPr b="1" lang="en" sz="2100">
                <a:solidFill>
                  <a:srgbClr val="00E3FF"/>
                </a:solidFill>
                <a:latin typeface="Comic Sans MS"/>
                <a:ea typeface="Comic Sans MS"/>
                <a:cs typeface="Comic Sans MS"/>
                <a:sym typeface="Comic Sans MS"/>
              </a:rPr>
              <a:t> </a:t>
            </a:r>
            <a:r>
              <a:rPr b="1" lang="en" sz="2100">
                <a:solidFill>
                  <a:srgbClr val="00A1FF"/>
                </a:solidFill>
                <a:latin typeface="Comic Sans MS"/>
                <a:ea typeface="Comic Sans MS"/>
                <a:cs typeface="Comic Sans MS"/>
                <a:sym typeface="Comic Sans MS"/>
              </a:rPr>
              <a:t>f</a:t>
            </a:r>
            <a:r>
              <a:rPr b="1" lang="en" sz="2100">
                <a:solidFill>
                  <a:srgbClr val="005FFF"/>
                </a:solidFill>
                <a:latin typeface="Comic Sans MS"/>
                <a:ea typeface="Comic Sans MS"/>
                <a:cs typeface="Comic Sans MS"/>
                <a:sym typeface="Comic Sans MS"/>
              </a:rPr>
              <a:t>e</a:t>
            </a:r>
            <a:r>
              <a:rPr b="1" lang="en" sz="2100">
                <a:solidFill>
                  <a:srgbClr val="001CFF"/>
                </a:solidFill>
                <a:latin typeface="Comic Sans MS"/>
                <a:ea typeface="Comic Sans MS"/>
                <a:cs typeface="Comic Sans MS"/>
                <a:sym typeface="Comic Sans MS"/>
              </a:rPr>
              <a:t>e</a:t>
            </a:r>
            <a:r>
              <a:rPr b="1" lang="en" sz="2100">
                <a:solidFill>
                  <a:srgbClr val="2500FF"/>
                </a:solidFill>
                <a:latin typeface="Comic Sans MS"/>
                <a:ea typeface="Comic Sans MS"/>
                <a:cs typeface="Comic Sans MS"/>
                <a:sym typeface="Comic Sans MS"/>
              </a:rPr>
              <a:t>l</a:t>
            </a:r>
            <a:r>
              <a:rPr b="1" lang="en" sz="2100">
                <a:solidFill>
                  <a:srgbClr val="6700FF"/>
                </a:solidFill>
                <a:latin typeface="Comic Sans MS"/>
                <a:ea typeface="Comic Sans MS"/>
                <a:cs typeface="Comic Sans MS"/>
                <a:sym typeface="Comic Sans MS"/>
              </a:rPr>
              <a:t>i</a:t>
            </a:r>
            <a:r>
              <a:rPr b="1" lang="en" sz="2100">
                <a:solidFill>
                  <a:srgbClr val="A900FF"/>
                </a:solidFill>
                <a:latin typeface="Comic Sans MS"/>
                <a:ea typeface="Comic Sans MS"/>
                <a:cs typeface="Comic Sans MS"/>
                <a:sym typeface="Comic Sans MS"/>
              </a:rPr>
              <a:t>n</a:t>
            </a:r>
            <a:r>
              <a:rPr b="1" lang="en" sz="2100">
                <a:solidFill>
                  <a:srgbClr val="EB00FF"/>
                </a:solidFill>
                <a:latin typeface="Comic Sans MS"/>
                <a:ea typeface="Comic Sans MS"/>
                <a:cs typeface="Comic Sans MS"/>
                <a:sym typeface="Comic Sans MS"/>
              </a:rPr>
              <a:t>g</a:t>
            </a:r>
            <a:r>
              <a:rPr b="1" lang="en" sz="2100">
                <a:solidFill>
                  <a:srgbClr val="FF00D0"/>
                </a:solidFill>
                <a:latin typeface="Comic Sans MS"/>
                <a:ea typeface="Comic Sans MS"/>
                <a:cs typeface="Comic Sans MS"/>
                <a:sym typeface="Comic Sans MS"/>
              </a:rPr>
              <a:t>s</a:t>
            </a:r>
            <a:r>
              <a:rPr b="1" lang="en" sz="2100">
                <a:solidFill>
                  <a:srgbClr val="FF008E"/>
                </a:solidFill>
                <a:latin typeface="Comic Sans MS"/>
                <a:ea typeface="Comic Sans MS"/>
                <a:cs typeface="Comic Sans MS"/>
                <a:sym typeface="Comic Sans MS"/>
              </a:rPr>
              <a:t>?</a:t>
            </a:r>
            <a:endParaRPr b="1" sz="2100">
              <a:solidFill>
                <a:srgbClr val="FF008E"/>
              </a:solidFill>
              <a:latin typeface="Comic Sans MS"/>
              <a:ea typeface="Comic Sans MS"/>
              <a:cs typeface="Comic Sans MS"/>
              <a:sym typeface="Comic Sans MS"/>
            </a:endParaRPr>
          </a:p>
        </p:txBody>
      </p:sp>
      <p:sp>
        <p:nvSpPr>
          <p:cNvPr id="182" name="Google Shape;182;p34"/>
          <p:cNvSpPr txBox="1"/>
          <p:nvPr/>
        </p:nvSpPr>
        <p:spPr>
          <a:xfrm rot="-816">
            <a:off x="7049190" y="1226576"/>
            <a:ext cx="1264500" cy="411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700">
                <a:solidFill>
                  <a:srgbClr val="92EA06"/>
                </a:solidFill>
                <a:latin typeface="Comic Sans MS"/>
                <a:ea typeface="Comic Sans MS"/>
                <a:cs typeface="Comic Sans MS"/>
                <a:sym typeface="Comic Sans MS"/>
              </a:rPr>
              <a:t>EXCITED</a:t>
            </a:r>
            <a:endParaRPr b="1" sz="1700">
              <a:solidFill>
                <a:srgbClr val="F62478"/>
              </a:solidFill>
              <a:latin typeface="Comic Sans MS"/>
              <a:ea typeface="Comic Sans MS"/>
              <a:cs typeface="Comic Sans MS"/>
              <a:sym typeface="Comic Sans MS"/>
            </a:endParaRPr>
          </a:p>
        </p:txBody>
      </p:sp>
      <p:sp>
        <p:nvSpPr>
          <p:cNvPr id="183" name="Google Shape;183;p34"/>
          <p:cNvSpPr txBox="1"/>
          <p:nvPr/>
        </p:nvSpPr>
        <p:spPr>
          <a:xfrm rot="-1159063">
            <a:off x="-40536" y="3703435"/>
            <a:ext cx="1348524" cy="361493"/>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700">
                <a:solidFill>
                  <a:srgbClr val="ED178D"/>
                </a:solidFill>
                <a:latin typeface="Comic Sans MS"/>
                <a:ea typeface="Comic Sans MS"/>
                <a:cs typeface="Comic Sans MS"/>
                <a:sym typeface="Comic Sans MS"/>
              </a:rPr>
              <a:t>LOVE</a:t>
            </a:r>
            <a:endParaRPr b="1" sz="1700">
              <a:solidFill>
                <a:srgbClr val="ED178D"/>
              </a:solidFill>
              <a:latin typeface="Comic Sans MS"/>
              <a:ea typeface="Comic Sans MS"/>
              <a:cs typeface="Comic Sans MS"/>
              <a:sym typeface="Comic Sans MS"/>
            </a:endParaRPr>
          </a:p>
        </p:txBody>
      </p:sp>
      <p:sp>
        <p:nvSpPr>
          <p:cNvPr id="184" name="Google Shape;184;p34"/>
          <p:cNvSpPr txBox="1"/>
          <p:nvPr/>
        </p:nvSpPr>
        <p:spPr>
          <a:xfrm>
            <a:off x="-11" y="1211133"/>
            <a:ext cx="996300" cy="44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700">
                <a:solidFill>
                  <a:srgbClr val="0986DB"/>
                </a:solidFill>
                <a:latin typeface="Comic Sans MS"/>
                <a:ea typeface="Comic Sans MS"/>
                <a:cs typeface="Comic Sans MS"/>
                <a:sym typeface="Comic Sans MS"/>
              </a:rPr>
              <a:t>SHY</a:t>
            </a:r>
            <a:endParaRPr b="1" sz="1700">
              <a:solidFill>
                <a:srgbClr val="F62478"/>
              </a:solidFill>
              <a:latin typeface="Comic Sans MS"/>
              <a:ea typeface="Comic Sans MS"/>
              <a:cs typeface="Comic Sans MS"/>
              <a:sym typeface="Comic Sans MS"/>
            </a:endParaRPr>
          </a:p>
        </p:txBody>
      </p:sp>
      <p:sp>
        <p:nvSpPr>
          <p:cNvPr id="185" name="Google Shape;185;p34"/>
          <p:cNvSpPr txBox="1"/>
          <p:nvPr/>
        </p:nvSpPr>
        <p:spPr>
          <a:xfrm rot="-1480728">
            <a:off x="7093357" y="3570413"/>
            <a:ext cx="872271" cy="402568"/>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700">
                <a:solidFill>
                  <a:schemeClr val="accent5"/>
                </a:solidFill>
                <a:latin typeface="Comic Sans MS"/>
                <a:ea typeface="Comic Sans MS"/>
                <a:cs typeface="Comic Sans MS"/>
                <a:sym typeface="Comic Sans MS"/>
              </a:rPr>
              <a:t>FEAR</a:t>
            </a:r>
            <a:endParaRPr b="1" sz="1700">
              <a:solidFill>
                <a:schemeClr val="accent5"/>
              </a:solidFill>
              <a:latin typeface="Comic Sans MS"/>
              <a:ea typeface="Comic Sans MS"/>
              <a:cs typeface="Comic Sans MS"/>
              <a:sym typeface="Comic Sans MS"/>
            </a:endParaRPr>
          </a:p>
        </p:txBody>
      </p:sp>
      <p:sp>
        <p:nvSpPr>
          <p:cNvPr id="186" name="Google Shape;186;p34"/>
          <p:cNvSpPr txBox="1"/>
          <p:nvPr/>
        </p:nvSpPr>
        <p:spPr>
          <a:xfrm>
            <a:off x="6941750" y="91900"/>
            <a:ext cx="2116200" cy="1029300"/>
          </a:xfrm>
          <a:prstGeom prst="rect">
            <a:avLst/>
          </a:prstGeom>
          <a:noFill/>
          <a:ln cap="flat" cmpd="sng" w="28575">
            <a:solidFill>
              <a:srgbClr val="E30E9E"/>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 sz="2100">
                <a:solidFill>
                  <a:srgbClr val="FF0000"/>
                </a:solidFill>
                <a:latin typeface="Comic Sans MS"/>
                <a:ea typeface="Comic Sans MS"/>
                <a:cs typeface="Comic Sans MS"/>
                <a:sym typeface="Comic Sans MS"/>
              </a:rPr>
              <a:t>U</a:t>
            </a:r>
            <a:r>
              <a:rPr b="1" lang="en" sz="2100">
                <a:solidFill>
                  <a:srgbClr val="FF3200"/>
                </a:solidFill>
                <a:latin typeface="Comic Sans MS"/>
                <a:ea typeface="Comic Sans MS"/>
                <a:cs typeface="Comic Sans MS"/>
                <a:sym typeface="Comic Sans MS"/>
              </a:rPr>
              <a:t>n</a:t>
            </a:r>
            <a:r>
              <a:rPr b="1" lang="en" sz="2100">
                <a:solidFill>
                  <a:srgbClr val="FF6400"/>
                </a:solidFill>
                <a:latin typeface="Comic Sans MS"/>
                <a:ea typeface="Comic Sans MS"/>
                <a:cs typeface="Comic Sans MS"/>
                <a:sym typeface="Comic Sans MS"/>
              </a:rPr>
              <a:t>d</a:t>
            </a:r>
            <a:r>
              <a:rPr b="1" lang="en" sz="2100">
                <a:solidFill>
                  <a:srgbClr val="FF9600"/>
                </a:solidFill>
                <a:latin typeface="Comic Sans MS"/>
                <a:ea typeface="Comic Sans MS"/>
                <a:cs typeface="Comic Sans MS"/>
                <a:sym typeface="Comic Sans MS"/>
              </a:rPr>
              <a:t>e</a:t>
            </a:r>
            <a:r>
              <a:rPr b="1" lang="en" sz="2100">
                <a:solidFill>
                  <a:srgbClr val="FFC800"/>
                </a:solidFill>
                <a:latin typeface="Comic Sans MS"/>
                <a:ea typeface="Comic Sans MS"/>
                <a:cs typeface="Comic Sans MS"/>
                <a:sym typeface="Comic Sans MS"/>
              </a:rPr>
              <a:t>r</a:t>
            </a:r>
            <a:r>
              <a:rPr b="1" lang="en" sz="2100">
                <a:solidFill>
                  <a:srgbClr val="FFFA00"/>
                </a:solidFill>
                <a:latin typeface="Comic Sans MS"/>
                <a:ea typeface="Comic Sans MS"/>
                <a:cs typeface="Comic Sans MS"/>
                <a:sym typeface="Comic Sans MS"/>
              </a:rPr>
              <a:t>s</a:t>
            </a:r>
            <a:r>
              <a:rPr b="1" lang="en" sz="2100">
                <a:solidFill>
                  <a:srgbClr val="D1FF00"/>
                </a:solidFill>
                <a:latin typeface="Comic Sans MS"/>
                <a:ea typeface="Comic Sans MS"/>
                <a:cs typeface="Comic Sans MS"/>
                <a:sym typeface="Comic Sans MS"/>
              </a:rPr>
              <a:t>t</a:t>
            </a:r>
            <a:r>
              <a:rPr b="1" lang="en" sz="2100">
                <a:solidFill>
                  <a:srgbClr val="9FFF00"/>
                </a:solidFill>
                <a:latin typeface="Comic Sans MS"/>
                <a:ea typeface="Comic Sans MS"/>
                <a:cs typeface="Comic Sans MS"/>
                <a:sym typeface="Comic Sans MS"/>
              </a:rPr>
              <a:t>a</a:t>
            </a:r>
            <a:r>
              <a:rPr b="1" lang="en" sz="2100">
                <a:solidFill>
                  <a:srgbClr val="6DFF00"/>
                </a:solidFill>
                <a:latin typeface="Comic Sans MS"/>
                <a:ea typeface="Comic Sans MS"/>
                <a:cs typeface="Comic Sans MS"/>
                <a:sym typeface="Comic Sans MS"/>
              </a:rPr>
              <a:t>n</a:t>
            </a:r>
            <a:r>
              <a:rPr b="1" lang="en" sz="2100">
                <a:solidFill>
                  <a:srgbClr val="3AFF00"/>
                </a:solidFill>
                <a:latin typeface="Comic Sans MS"/>
                <a:ea typeface="Comic Sans MS"/>
                <a:cs typeface="Comic Sans MS"/>
                <a:sym typeface="Comic Sans MS"/>
              </a:rPr>
              <a:t>d</a:t>
            </a:r>
            <a:r>
              <a:rPr b="1" lang="en" sz="2100">
                <a:solidFill>
                  <a:srgbClr val="08FF00"/>
                </a:solidFill>
                <a:latin typeface="Comic Sans MS"/>
                <a:ea typeface="Comic Sans MS"/>
                <a:cs typeface="Comic Sans MS"/>
                <a:sym typeface="Comic Sans MS"/>
              </a:rPr>
              <a:t>i</a:t>
            </a:r>
            <a:r>
              <a:rPr b="1" lang="en" sz="2100">
                <a:solidFill>
                  <a:srgbClr val="00FF29"/>
                </a:solidFill>
                <a:latin typeface="Comic Sans MS"/>
                <a:ea typeface="Comic Sans MS"/>
                <a:cs typeface="Comic Sans MS"/>
                <a:sym typeface="Comic Sans MS"/>
              </a:rPr>
              <a:t>n</a:t>
            </a:r>
            <a:r>
              <a:rPr b="1" lang="en" sz="2100">
                <a:solidFill>
                  <a:srgbClr val="00FF5B"/>
                </a:solidFill>
                <a:latin typeface="Comic Sans MS"/>
                <a:ea typeface="Comic Sans MS"/>
                <a:cs typeface="Comic Sans MS"/>
                <a:sym typeface="Comic Sans MS"/>
              </a:rPr>
              <a:t>g</a:t>
            </a:r>
            <a:r>
              <a:rPr b="1" lang="en" sz="2100">
                <a:solidFill>
                  <a:srgbClr val="00FF8D"/>
                </a:solidFill>
                <a:latin typeface="Comic Sans MS"/>
                <a:ea typeface="Comic Sans MS"/>
                <a:cs typeface="Comic Sans MS"/>
                <a:sym typeface="Comic Sans MS"/>
              </a:rPr>
              <a:t> </a:t>
            </a:r>
            <a:endParaRPr b="1" sz="2100">
              <a:solidFill>
                <a:srgbClr val="00FFBF"/>
              </a:solidFill>
              <a:latin typeface="Comic Sans MS"/>
              <a:ea typeface="Comic Sans MS"/>
              <a:cs typeface="Comic Sans MS"/>
              <a:sym typeface="Comic Sans MS"/>
            </a:endParaRPr>
          </a:p>
          <a:p>
            <a:pPr indent="0" lvl="0" marL="0" rtl="0" algn="ctr">
              <a:spcBef>
                <a:spcPts val="0"/>
              </a:spcBef>
              <a:spcAft>
                <a:spcPts val="0"/>
              </a:spcAft>
              <a:buNone/>
            </a:pPr>
            <a:r>
              <a:rPr b="1" lang="en" sz="2100">
                <a:solidFill>
                  <a:srgbClr val="00FFF1"/>
                </a:solidFill>
                <a:latin typeface="Comic Sans MS"/>
                <a:ea typeface="Comic Sans MS"/>
                <a:cs typeface="Comic Sans MS"/>
                <a:sym typeface="Comic Sans MS"/>
              </a:rPr>
              <a:t>y</a:t>
            </a:r>
            <a:r>
              <a:rPr b="1" lang="en" sz="2100">
                <a:solidFill>
                  <a:srgbClr val="00DAFF"/>
                </a:solidFill>
                <a:latin typeface="Comic Sans MS"/>
                <a:ea typeface="Comic Sans MS"/>
                <a:cs typeface="Comic Sans MS"/>
                <a:sym typeface="Comic Sans MS"/>
              </a:rPr>
              <a:t>o</a:t>
            </a:r>
            <a:r>
              <a:rPr b="1" lang="en" sz="2100">
                <a:solidFill>
                  <a:srgbClr val="00A7FF"/>
                </a:solidFill>
                <a:latin typeface="Comic Sans MS"/>
                <a:ea typeface="Comic Sans MS"/>
                <a:cs typeface="Comic Sans MS"/>
                <a:sym typeface="Comic Sans MS"/>
              </a:rPr>
              <a:t>u</a:t>
            </a:r>
            <a:r>
              <a:rPr b="1" lang="en" sz="2100">
                <a:solidFill>
                  <a:srgbClr val="0075FF"/>
                </a:solidFill>
                <a:latin typeface="Comic Sans MS"/>
                <a:ea typeface="Comic Sans MS"/>
                <a:cs typeface="Comic Sans MS"/>
                <a:sym typeface="Comic Sans MS"/>
              </a:rPr>
              <a:t>r</a:t>
            </a:r>
            <a:r>
              <a:rPr b="1" lang="en" sz="2100">
                <a:solidFill>
                  <a:srgbClr val="0043FF"/>
                </a:solidFill>
                <a:latin typeface="Comic Sans MS"/>
                <a:ea typeface="Comic Sans MS"/>
                <a:cs typeface="Comic Sans MS"/>
                <a:sym typeface="Comic Sans MS"/>
              </a:rPr>
              <a:t> </a:t>
            </a:r>
            <a:r>
              <a:rPr b="1" lang="en" sz="2100">
                <a:solidFill>
                  <a:srgbClr val="0011FF"/>
                </a:solidFill>
                <a:latin typeface="Comic Sans MS"/>
                <a:ea typeface="Comic Sans MS"/>
                <a:cs typeface="Comic Sans MS"/>
                <a:sym typeface="Comic Sans MS"/>
              </a:rPr>
              <a:t>e</a:t>
            </a:r>
            <a:r>
              <a:rPr b="1" lang="en" sz="2100">
                <a:solidFill>
                  <a:srgbClr val="2000FF"/>
                </a:solidFill>
                <a:latin typeface="Comic Sans MS"/>
                <a:ea typeface="Comic Sans MS"/>
                <a:cs typeface="Comic Sans MS"/>
                <a:sym typeface="Comic Sans MS"/>
              </a:rPr>
              <a:t>m</a:t>
            </a:r>
            <a:r>
              <a:rPr b="1" lang="en" sz="2100">
                <a:solidFill>
                  <a:srgbClr val="5200FF"/>
                </a:solidFill>
                <a:latin typeface="Comic Sans MS"/>
                <a:ea typeface="Comic Sans MS"/>
                <a:cs typeface="Comic Sans MS"/>
                <a:sym typeface="Comic Sans MS"/>
              </a:rPr>
              <a:t>o</a:t>
            </a:r>
            <a:r>
              <a:rPr b="1" lang="en" sz="2100">
                <a:solidFill>
                  <a:srgbClr val="8400FF"/>
                </a:solidFill>
                <a:latin typeface="Comic Sans MS"/>
                <a:ea typeface="Comic Sans MS"/>
                <a:cs typeface="Comic Sans MS"/>
                <a:sym typeface="Comic Sans MS"/>
              </a:rPr>
              <a:t>t</a:t>
            </a:r>
            <a:r>
              <a:rPr b="1" lang="en" sz="2100">
                <a:solidFill>
                  <a:srgbClr val="B600FF"/>
                </a:solidFill>
                <a:latin typeface="Comic Sans MS"/>
                <a:ea typeface="Comic Sans MS"/>
                <a:cs typeface="Comic Sans MS"/>
                <a:sym typeface="Comic Sans MS"/>
              </a:rPr>
              <a:t>i</a:t>
            </a:r>
            <a:r>
              <a:rPr b="1" lang="en" sz="2100">
                <a:solidFill>
                  <a:srgbClr val="E900FF"/>
                </a:solidFill>
                <a:latin typeface="Comic Sans MS"/>
                <a:ea typeface="Comic Sans MS"/>
                <a:cs typeface="Comic Sans MS"/>
                <a:sym typeface="Comic Sans MS"/>
              </a:rPr>
              <a:t>o</a:t>
            </a:r>
            <a:r>
              <a:rPr b="1" lang="en" sz="2100">
                <a:solidFill>
                  <a:srgbClr val="FF00E2"/>
                </a:solidFill>
                <a:latin typeface="Comic Sans MS"/>
                <a:ea typeface="Comic Sans MS"/>
                <a:cs typeface="Comic Sans MS"/>
                <a:sym typeface="Comic Sans MS"/>
              </a:rPr>
              <a:t>n</a:t>
            </a:r>
            <a:r>
              <a:rPr b="1" lang="en" sz="2100">
                <a:solidFill>
                  <a:srgbClr val="FF00B0"/>
                </a:solidFill>
                <a:latin typeface="Comic Sans MS"/>
                <a:ea typeface="Comic Sans MS"/>
                <a:cs typeface="Comic Sans MS"/>
                <a:sym typeface="Comic Sans MS"/>
              </a:rPr>
              <a:t>s</a:t>
            </a:r>
            <a:r>
              <a:rPr b="1" lang="en" sz="2100">
                <a:solidFill>
                  <a:srgbClr val="FF007E"/>
                </a:solidFill>
                <a:latin typeface="Comic Sans MS"/>
                <a:ea typeface="Comic Sans MS"/>
                <a:cs typeface="Comic Sans MS"/>
                <a:sym typeface="Comic Sans MS"/>
              </a:rPr>
              <a:t>?</a:t>
            </a:r>
            <a:endParaRPr b="1" sz="2100">
              <a:solidFill>
                <a:srgbClr val="FF007E"/>
              </a:solidFill>
              <a:latin typeface="Comic Sans MS"/>
              <a:ea typeface="Comic Sans MS"/>
              <a:cs typeface="Comic Sans MS"/>
              <a:sym typeface="Comic Sans MS"/>
            </a:endParaRPr>
          </a:p>
        </p:txBody>
      </p:sp>
      <p:sp>
        <p:nvSpPr>
          <p:cNvPr id="187" name="Google Shape;187;p34"/>
          <p:cNvSpPr txBox="1"/>
          <p:nvPr/>
        </p:nvSpPr>
        <p:spPr>
          <a:xfrm rot="787">
            <a:off x="658775" y="4631816"/>
            <a:ext cx="1309800" cy="462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700">
                <a:solidFill>
                  <a:srgbClr val="00FFFF"/>
                </a:solidFill>
                <a:latin typeface="Comic Sans MS"/>
                <a:ea typeface="Comic Sans MS"/>
                <a:cs typeface="Comic Sans MS"/>
                <a:sym typeface="Comic Sans MS"/>
              </a:rPr>
              <a:t>BORED</a:t>
            </a:r>
            <a:endParaRPr b="1" sz="1700">
              <a:solidFill>
                <a:srgbClr val="00FFFF"/>
              </a:solidFill>
              <a:latin typeface="Comic Sans MS"/>
              <a:ea typeface="Comic Sans MS"/>
              <a:cs typeface="Comic Sans MS"/>
              <a:sym typeface="Comic Sans MS"/>
            </a:endParaRPr>
          </a:p>
        </p:txBody>
      </p:sp>
      <p:sp>
        <p:nvSpPr>
          <p:cNvPr id="188" name="Google Shape;188;p34"/>
          <p:cNvSpPr txBox="1"/>
          <p:nvPr/>
        </p:nvSpPr>
        <p:spPr>
          <a:xfrm>
            <a:off x="7067425" y="2661238"/>
            <a:ext cx="1800300" cy="384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700">
                <a:solidFill>
                  <a:srgbClr val="0000FF"/>
                </a:solidFill>
                <a:latin typeface="Comic Sans MS"/>
                <a:ea typeface="Comic Sans MS"/>
                <a:cs typeface="Comic Sans MS"/>
                <a:sym typeface="Comic Sans MS"/>
              </a:rPr>
              <a:t>CONFIDENT</a:t>
            </a:r>
            <a:endParaRPr b="1" sz="1700">
              <a:solidFill>
                <a:srgbClr val="0000FF"/>
              </a:solidFill>
              <a:latin typeface="Comic Sans MS"/>
              <a:ea typeface="Comic Sans MS"/>
              <a:cs typeface="Comic Sans MS"/>
              <a:sym typeface="Comic Sans MS"/>
            </a:endParaRPr>
          </a:p>
        </p:txBody>
      </p:sp>
      <p:sp>
        <p:nvSpPr>
          <p:cNvPr id="189" name="Google Shape;189;p34"/>
          <p:cNvSpPr txBox="1"/>
          <p:nvPr/>
        </p:nvSpPr>
        <p:spPr>
          <a:xfrm rot="-743548">
            <a:off x="7589279" y="2217806"/>
            <a:ext cx="1572642" cy="413384"/>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700">
                <a:solidFill>
                  <a:srgbClr val="F3801F"/>
                </a:solidFill>
                <a:latin typeface="Comic Sans MS"/>
                <a:ea typeface="Comic Sans MS"/>
                <a:cs typeface="Comic Sans MS"/>
                <a:sym typeface="Comic Sans MS"/>
              </a:rPr>
              <a:t>ANXIOUS</a:t>
            </a:r>
            <a:endParaRPr b="1" sz="1700">
              <a:solidFill>
                <a:srgbClr val="F3801F"/>
              </a:solidFill>
              <a:latin typeface="Comic Sans MS"/>
              <a:ea typeface="Comic Sans MS"/>
              <a:cs typeface="Comic Sans MS"/>
              <a:sym typeface="Comic Sans MS"/>
            </a:endParaRPr>
          </a:p>
        </p:txBody>
      </p:sp>
      <p:sp>
        <p:nvSpPr>
          <p:cNvPr id="190" name="Google Shape;190;p34"/>
          <p:cNvSpPr txBox="1"/>
          <p:nvPr/>
        </p:nvSpPr>
        <p:spPr>
          <a:xfrm rot="-984474">
            <a:off x="7784243" y="1547024"/>
            <a:ext cx="1373225" cy="413125"/>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700">
                <a:solidFill>
                  <a:srgbClr val="F62478"/>
                </a:solidFill>
                <a:latin typeface="Comic Sans MS"/>
                <a:ea typeface="Comic Sans MS"/>
                <a:cs typeface="Comic Sans MS"/>
                <a:sym typeface="Comic Sans MS"/>
              </a:rPr>
              <a:t>SADNESS</a:t>
            </a:r>
            <a:endParaRPr b="1" sz="1700">
              <a:solidFill>
                <a:srgbClr val="F62478"/>
              </a:solidFill>
              <a:latin typeface="Comic Sans MS"/>
              <a:ea typeface="Comic Sans MS"/>
              <a:cs typeface="Comic Sans MS"/>
              <a:sym typeface="Comic Sans MS"/>
            </a:endParaRPr>
          </a:p>
        </p:txBody>
      </p:sp>
      <p:sp>
        <p:nvSpPr>
          <p:cNvPr id="191" name="Google Shape;191;p34"/>
          <p:cNvSpPr txBox="1"/>
          <p:nvPr/>
        </p:nvSpPr>
        <p:spPr>
          <a:xfrm rot="-966851">
            <a:off x="554556" y="2099140"/>
            <a:ext cx="1426757" cy="413485"/>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700">
                <a:solidFill>
                  <a:srgbClr val="F3801F"/>
                </a:solidFill>
                <a:latin typeface="Comic Sans MS"/>
                <a:ea typeface="Comic Sans MS"/>
                <a:cs typeface="Comic Sans MS"/>
                <a:sym typeface="Comic Sans MS"/>
              </a:rPr>
              <a:t>CONFUSED</a:t>
            </a:r>
            <a:endParaRPr b="1" sz="1700">
              <a:solidFill>
                <a:srgbClr val="F3801F"/>
              </a:solidFill>
              <a:latin typeface="Comic Sans MS"/>
              <a:ea typeface="Comic Sans MS"/>
              <a:cs typeface="Comic Sans MS"/>
              <a:sym typeface="Comic Sans MS"/>
            </a:endParaRPr>
          </a:p>
        </p:txBody>
      </p:sp>
      <p:sp>
        <p:nvSpPr>
          <p:cNvPr id="192" name="Google Shape;192;p34"/>
          <p:cNvSpPr txBox="1"/>
          <p:nvPr/>
        </p:nvSpPr>
        <p:spPr>
          <a:xfrm rot="1119485">
            <a:off x="-25722" y="1804706"/>
            <a:ext cx="1120593" cy="41325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700">
                <a:solidFill>
                  <a:srgbClr val="ED178D"/>
                </a:solidFill>
                <a:latin typeface="Comic Sans MS"/>
                <a:ea typeface="Comic Sans MS"/>
                <a:cs typeface="Comic Sans MS"/>
                <a:sym typeface="Comic Sans MS"/>
              </a:rPr>
              <a:t>AFRAID</a:t>
            </a:r>
            <a:endParaRPr b="1" sz="1700">
              <a:solidFill>
                <a:srgbClr val="ED178D"/>
              </a:solidFill>
              <a:latin typeface="Comic Sans MS"/>
              <a:ea typeface="Comic Sans MS"/>
              <a:cs typeface="Comic Sans MS"/>
              <a:sym typeface="Comic Sans MS"/>
            </a:endParaRPr>
          </a:p>
        </p:txBody>
      </p:sp>
      <p:sp>
        <p:nvSpPr>
          <p:cNvPr id="193" name="Google Shape;193;p34"/>
          <p:cNvSpPr txBox="1"/>
          <p:nvPr/>
        </p:nvSpPr>
        <p:spPr>
          <a:xfrm>
            <a:off x="96125" y="2673500"/>
            <a:ext cx="1882800" cy="41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700">
                <a:solidFill>
                  <a:srgbClr val="FFD966"/>
                </a:solidFill>
                <a:latin typeface="Comic Sans MS"/>
                <a:ea typeface="Comic Sans MS"/>
                <a:cs typeface="Comic Sans MS"/>
                <a:sym typeface="Comic Sans MS"/>
              </a:rPr>
              <a:t>EMBARRASSED</a:t>
            </a:r>
            <a:endParaRPr b="1" sz="1700">
              <a:solidFill>
                <a:srgbClr val="FFD966"/>
              </a:solidFill>
              <a:latin typeface="Comic Sans MS"/>
              <a:ea typeface="Comic Sans MS"/>
              <a:cs typeface="Comic Sans MS"/>
              <a:sym typeface="Comic Sans MS"/>
            </a:endParaRPr>
          </a:p>
        </p:txBody>
      </p:sp>
      <p:sp>
        <p:nvSpPr>
          <p:cNvPr id="194" name="Google Shape;194;p34"/>
          <p:cNvSpPr txBox="1"/>
          <p:nvPr/>
        </p:nvSpPr>
        <p:spPr>
          <a:xfrm rot="-1592242">
            <a:off x="-94" y="4296232"/>
            <a:ext cx="1388598" cy="41336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700">
                <a:solidFill>
                  <a:srgbClr val="64FC1A"/>
                </a:solidFill>
                <a:latin typeface="Comic Sans MS"/>
                <a:ea typeface="Comic Sans MS"/>
                <a:cs typeface="Comic Sans MS"/>
                <a:sym typeface="Comic Sans MS"/>
              </a:rPr>
              <a:t>JEALOUS</a:t>
            </a:r>
            <a:endParaRPr b="1" sz="1700">
              <a:solidFill>
                <a:srgbClr val="64FC1A"/>
              </a:solidFill>
              <a:latin typeface="Comic Sans MS"/>
              <a:ea typeface="Comic Sans MS"/>
              <a:cs typeface="Comic Sans MS"/>
              <a:sym typeface="Comic Sans MS"/>
            </a:endParaRPr>
          </a:p>
        </p:txBody>
      </p:sp>
      <p:sp>
        <p:nvSpPr>
          <p:cNvPr id="195" name="Google Shape;195;p34"/>
          <p:cNvSpPr txBox="1"/>
          <p:nvPr/>
        </p:nvSpPr>
        <p:spPr>
          <a:xfrm rot="-1117798">
            <a:off x="775044" y="1409606"/>
            <a:ext cx="1310044" cy="413627"/>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700">
                <a:solidFill>
                  <a:schemeClr val="accent5"/>
                </a:solidFill>
                <a:latin typeface="Comic Sans MS"/>
                <a:ea typeface="Comic Sans MS"/>
                <a:cs typeface="Comic Sans MS"/>
                <a:sym typeface="Comic Sans MS"/>
              </a:rPr>
              <a:t>RELAXED</a:t>
            </a:r>
            <a:endParaRPr b="1" sz="1700">
              <a:solidFill>
                <a:schemeClr val="accent5"/>
              </a:solidFill>
              <a:latin typeface="Comic Sans MS"/>
              <a:ea typeface="Comic Sans MS"/>
              <a:cs typeface="Comic Sans MS"/>
              <a:sym typeface="Comic Sans MS"/>
            </a:endParaRPr>
          </a:p>
        </p:txBody>
      </p:sp>
      <p:sp>
        <p:nvSpPr>
          <p:cNvPr id="196" name="Google Shape;196;p34"/>
          <p:cNvSpPr txBox="1"/>
          <p:nvPr/>
        </p:nvSpPr>
        <p:spPr>
          <a:xfrm rot="1156273">
            <a:off x="848334" y="3919073"/>
            <a:ext cx="1163494" cy="413481"/>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700">
                <a:solidFill>
                  <a:srgbClr val="FD5E39"/>
                </a:solidFill>
                <a:latin typeface="Comic Sans MS"/>
                <a:ea typeface="Comic Sans MS"/>
                <a:cs typeface="Comic Sans MS"/>
                <a:sym typeface="Comic Sans MS"/>
              </a:rPr>
              <a:t>PROUD</a:t>
            </a:r>
            <a:endParaRPr b="1" sz="1700">
              <a:solidFill>
                <a:srgbClr val="FD5E39"/>
              </a:solidFill>
              <a:latin typeface="Comic Sans MS"/>
              <a:ea typeface="Comic Sans MS"/>
              <a:cs typeface="Comic Sans MS"/>
              <a:sym typeface="Comic Sans MS"/>
            </a:endParaRPr>
          </a:p>
        </p:txBody>
      </p:sp>
      <p:sp>
        <p:nvSpPr>
          <p:cNvPr id="197" name="Google Shape;197;p34"/>
          <p:cNvSpPr txBox="1"/>
          <p:nvPr/>
        </p:nvSpPr>
        <p:spPr>
          <a:xfrm>
            <a:off x="64325" y="3148413"/>
            <a:ext cx="2116200" cy="41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700">
                <a:solidFill>
                  <a:srgbClr val="0000FF"/>
                </a:solidFill>
                <a:latin typeface="Comic Sans MS"/>
                <a:ea typeface="Comic Sans MS"/>
                <a:cs typeface="Comic Sans MS"/>
                <a:sym typeface="Comic Sans MS"/>
              </a:rPr>
              <a:t>DISAPPOINTED</a:t>
            </a:r>
            <a:endParaRPr b="1" sz="1700">
              <a:solidFill>
                <a:srgbClr val="0000FF"/>
              </a:solidFill>
              <a:latin typeface="Comic Sans MS"/>
              <a:ea typeface="Comic Sans MS"/>
              <a:cs typeface="Comic Sans MS"/>
              <a:sym typeface="Comic Sans MS"/>
            </a:endParaRPr>
          </a:p>
        </p:txBody>
      </p:sp>
      <p:pic>
        <p:nvPicPr>
          <p:cNvPr id="198" name="Google Shape;198;p34"/>
          <p:cNvPicPr preferRelativeResize="0"/>
          <p:nvPr/>
        </p:nvPicPr>
        <p:blipFill>
          <a:blip r:embed="rId3">
            <a:alphaModFix/>
          </a:blip>
          <a:stretch>
            <a:fillRect/>
          </a:stretch>
        </p:blipFill>
        <p:spPr>
          <a:xfrm>
            <a:off x="1978925" y="0"/>
            <a:ext cx="4924199" cy="5143499"/>
          </a:xfrm>
          <a:prstGeom prst="rect">
            <a:avLst/>
          </a:prstGeom>
          <a:noFill/>
          <a:ln>
            <a:noFill/>
          </a:ln>
        </p:spPr>
      </p:pic>
      <p:sp>
        <p:nvSpPr>
          <p:cNvPr id="199" name="Google Shape;199;p34"/>
          <p:cNvSpPr txBox="1"/>
          <p:nvPr/>
        </p:nvSpPr>
        <p:spPr>
          <a:xfrm rot="-1119236">
            <a:off x="6986406" y="4230055"/>
            <a:ext cx="1390021" cy="473965"/>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700">
                <a:solidFill>
                  <a:srgbClr val="00FFFF"/>
                </a:solidFill>
                <a:latin typeface="Comic Sans MS"/>
                <a:ea typeface="Comic Sans MS"/>
                <a:cs typeface="Comic Sans MS"/>
                <a:sym typeface="Comic Sans MS"/>
              </a:rPr>
              <a:t>SURPRISE</a:t>
            </a:r>
            <a:endParaRPr b="1" sz="1700">
              <a:solidFill>
                <a:srgbClr val="00FFFF"/>
              </a:solidFill>
              <a:latin typeface="Comic Sans MS"/>
              <a:ea typeface="Comic Sans MS"/>
              <a:cs typeface="Comic Sans MS"/>
              <a:sym typeface="Comic Sans MS"/>
            </a:endParaRPr>
          </a:p>
        </p:txBody>
      </p:sp>
      <p:sp>
        <p:nvSpPr>
          <p:cNvPr id="200" name="Google Shape;200;p34"/>
          <p:cNvSpPr txBox="1"/>
          <p:nvPr/>
        </p:nvSpPr>
        <p:spPr>
          <a:xfrm rot="796046">
            <a:off x="7774693" y="3841591"/>
            <a:ext cx="1572573" cy="413027"/>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700">
                <a:solidFill>
                  <a:srgbClr val="F3801F"/>
                </a:solidFill>
                <a:latin typeface="Comic Sans MS"/>
                <a:ea typeface="Comic Sans MS"/>
                <a:cs typeface="Comic Sans MS"/>
                <a:sym typeface="Comic Sans MS"/>
              </a:rPr>
              <a:t>DISGUST</a:t>
            </a:r>
            <a:endParaRPr b="1" sz="1700">
              <a:solidFill>
                <a:srgbClr val="F3801F"/>
              </a:solidFill>
              <a:latin typeface="Comic Sans MS"/>
              <a:ea typeface="Comic Sans MS"/>
              <a:cs typeface="Comic Sans MS"/>
              <a:sym typeface="Comic Sans MS"/>
            </a:endParaRPr>
          </a:p>
        </p:txBody>
      </p:sp>
      <p:sp>
        <p:nvSpPr>
          <p:cNvPr id="201" name="Google Shape;201;p34"/>
          <p:cNvSpPr txBox="1"/>
          <p:nvPr/>
        </p:nvSpPr>
        <p:spPr>
          <a:xfrm rot="-1312">
            <a:off x="7181287" y="3149405"/>
            <a:ext cx="1572600" cy="413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700">
                <a:solidFill>
                  <a:srgbClr val="FFD966"/>
                </a:solidFill>
                <a:latin typeface="Comic Sans MS"/>
                <a:ea typeface="Comic Sans MS"/>
                <a:cs typeface="Comic Sans MS"/>
                <a:sym typeface="Comic Sans MS"/>
              </a:rPr>
              <a:t>HAPPINESS</a:t>
            </a:r>
            <a:endParaRPr b="1" sz="1700">
              <a:solidFill>
                <a:srgbClr val="FFD966"/>
              </a:solidFill>
              <a:latin typeface="Comic Sans MS"/>
              <a:ea typeface="Comic Sans MS"/>
              <a:cs typeface="Comic Sans MS"/>
              <a:sym typeface="Comic Sans MS"/>
            </a:endParaRPr>
          </a:p>
        </p:txBody>
      </p:sp>
      <p:sp>
        <p:nvSpPr>
          <p:cNvPr id="202" name="Google Shape;202;p34"/>
          <p:cNvSpPr txBox="1"/>
          <p:nvPr/>
        </p:nvSpPr>
        <p:spPr>
          <a:xfrm rot="-1008">
            <a:off x="7959498" y="4647289"/>
            <a:ext cx="1022700" cy="413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700">
                <a:solidFill>
                  <a:srgbClr val="FF00FF"/>
                </a:solidFill>
                <a:latin typeface="Comic Sans MS"/>
                <a:ea typeface="Comic Sans MS"/>
                <a:cs typeface="Comic Sans MS"/>
                <a:sym typeface="Comic Sans MS"/>
              </a:rPr>
              <a:t>ANGER</a:t>
            </a:r>
            <a:endParaRPr b="1" sz="1700">
              <a:solidFill>
                <a:srgbClr val="FF00FF"/>
              </a:solidFill>
              <a:latin typeface="Comic Sans MS"/>
              <a:ea typeface="Comic Sans MS"/>
              <a:cs typeface="Comic Sans MS"/>
              <a:sym typeface="Comic Sans MS"/>
            </a:endParaRPr>
          </a:p>
        </p:txBody>
      </p:sp>
      <p:sp>
        <p:nvSpPr>
          <p:cNvPr id="203" name="Google Shape;203;p34"/>
          <p:cNvSpPr txBox="1"/>
          <p:nvPr/>
        </p:nvSpPr>
        <p:spPr>
          <a:xfrm rot="1054806">
            <a:off x="6974602" y="1804484"/>
            <a:ext cx="1265400" cy="413484"/>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700">
                <a:solidFill>
                  <a:srgbClr val="1175E6"/>
                </a:solidFill>
                <a:latin typeface="Comic Sans MS"/>
                <a:ea typeface="Comic Sans MS"/>
                <a:cs typeface="Comic Sans MS"/>
                <a:sym typeface="Comic Sans MS"/>
              </a:rPr>
              <a:t>STRESS</a:t>
            </a:r>
            <a:endParaRPr b="1" sz="1700">
              <a:solidFill>
                <a:srgbClr val="1175E6"/>
              </a:solidFill>
              <a:latin typeface="Comic Sans MS"/>
              <a:ea typeface="Comic Sans MS"/>
              <a:cs typeface="Comic Sans MS"/>
              <a:sym typeface="Comic Sans MS"/>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pic>
        <p:nvPicPr>
          <p:cNvPr descr="Which emotion are you feeling? Are you nervous, happy, angry, excited, or lonely? This song will help you figure out what emotion you are feeling. &#10;&#10;Subscribe to the Sesame Street Channel here: http://www.youtube.com/subscription_center?add_user=SesameStreet&#10;&#10;You can catch Sesame Street in the morning and the afternoon, weekdays on PBS.&#10; &#10;For more fun games and videos for your preschooler in a safe, child-friendly environment, visit us at http://www.sesamestreet.org&#10; &#10;Sesame Street is a production of Sesame Workshop, a nonprofit educational organization. The Workshop produces Sesame Street programs, seen in over 150 countries, and other acclaimed shows, including The Electric Company.  Beyond television, the Workshop produces content for multiple media platforms on a wide range of issues including literacy and numeracy, emotional wellbeing, health and wellness, and respect and understanding.  Learn more at http://www.sesamestreet.org." id="208" name="Google Shape;208;p35" title="Sesame Street: A Song About Emotions">
            <a:hlinkClick r:id="rId3"/>
          </p:cNvPr>
          <p:cNvPicPr preferRelativeResize="0"/>
          <p:nvPr/>
        </p:nvPicPr>
        <p:blipFill>
          <a:blip r:embed="rId4">
            <a:alphaModFix/>
          </a:blip>
          <a:stretch>
            <a:fillRect/>
          </a:stretch>
        </p:blipFill>
        <p:spPr>
          <a:xfrm>
            <a:off x="282650" y="116375"/>
            <a:ext cx="4326650" cy="2693325"/>
          </a:xfrm>
          <a:prstGeom prst="rect">
            <a:avLst/>
          </a:prstGeom>
          <a:noFill/>
          <a:ln>
            <a:noFill/>
          </a:ln>
        </p:spPr>
      </p:pic>
      <p:pic>
        <p:nvPicPr>
          <p:cNvPr descr="Teaching kids about emotions can be tricky. Morgan explains emotions, how we can measure emotions, and three things we should remember when talking about emotions and feelings.&#10;&#10;1) Emotions come and go. We can have many emotions throughout the day.&#10;&#10;2) Emotions vary in degree. Sometimes emotions are super strong and other times they may be very mild. Our emotional intensity depends on the situation and how that makes us feel.&#10;&#10;3) There are no good or bad emotions, But, there are good and bad ways we handle our emotions. This is called manning our emotions.&#10;&#10;Subscribe, like, and follow. We will love you forever.&#10;&#10;WebSite:   http://rocketkidsonline.com&#10;FaceBook: http://facebook.com/rocketkidsonline&#10;Instagram: http://instagram.com/rocketkidsonline" id="209" name="Google Shape;209;p35" title="Know Your Emotions">
            <a:hlinkClick r:id="rId5"/>
          </p:cNvPr>
          <p:cNvPicPr preferRelativeResize="0"/>
          <p:nvPr/>
        </p:nvPicPr>
        <p:blipFill>
          <a:blip r:embed="rId6">
            <a:alphaModFix/>
          </a:blip>
          <a:stretch>
            <a:fillRect/>
          </a:stretch>
        </p:blipFill>
        <p:spPr>
          <a:xfrm>
            <a:off x="5062450" y="1828800"/>
            <a:ext cx="3981800" cy="3258600"/>
          </a:xfrm>
          <a:prstGeom prst="rect">
            <a:avLst/>
          </a:prstGeom>
          <a:noFill/>
          <a:ln>
            <a:noFill/>
          </a:ln>
        </p:spPr>
      </p:pic>
      <p:sp>
        <p:nvSpPr>
          <p:cNvPr id="210" name="Google Shape;210;p35"/>
          <p:cNvSpPr/>
          <p:nvPr/>
        </p:nvSpPr>
        <p:spPr>
          <a:xfrm>
            <a:off x="440550" y="3142225"/>
            <a:ext cx="690000" cy="1438200"/>
          </a:xfrm>
          <a:prstGeom prst="upArrow">
            <a:avLst>
              <a:gd fmla="val 50000" name="adj1"/>
              <a:gd fmla="val 50000" name="adj2"/>
            </a:avLst>
          </a:prstGeom>
          <a:solidFill>
            <a:srgbClr val="9900FF"/>
          </a:solidFill>
          <a:ln cap="flat" cmpd="sng" w="9525">
            <a:solidFill>
              <a:srgbClr val="DA09A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35"/>
          <p:cNvSpPr txBox="1"/>
          <p:nvPr/>
        </p:nvSpPr>
        <p:spPr>
          <a:xfrm>
            <a:off x="1670850" y="3325100"/>
            <a:ext cx="2044800" cy="906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FF0000"/>
                </a:solidFill>
              </a:rPr>
              <a:t>P</a:t>
            </a:r>
            <a:r>
              <a:rPr b="1" lang="en" sz="1800">
                <a:solidFill>
                  <a:srgbClr val="FF5A00"/>
                </a:solidFill>
              </a:rPr>
              <a:t>r</a:t>
            </a:r>
            <a:r>
              <a:rPr b="1" lang="en" sz="1800">
                <a:solidFill>
                  <a:srgbClr val="FFB500"/>
                </a:solidFill>
              </a:rPr>
              <a:t>e</a:t>
            </a:r>
            <a:r>
              <a:rPr b="1" lang="en" sz="1800">
                <a:solidFill>
                  <a:srgbClr val="EDFF00"/>
                </a:solidFill>
              </a:rPr>
              <a:t> </a:t>
            </a:r>
            <a:r>
              <a:rPr b="1" lang="en" sz="1800">
                <a:solidFill>
                  <a:srgbClr val="92FF00"/>
                </a:solidFill>
              </a:rPr>
              <a:t>K</a:t>
            </a:r>
            <a:r>
              <a:rPr b="1" lang="en" sz="1800">
                <a:solidFill>
                  <a:srgbClr val="37FF00"/>
                </a:solidFill>
              </a:rPr>
              <a:t>-</a:t>
            </a:r>
            <a:r>
              <a:rPr b="1" lang="en" sz="1800">
                <a:solidFill>
                  <a:srgbClr val="00FF23"/>
                </a:solidFill>
              </a:rPr>
              <a:t> </a:t>
            </a:r>
            <a:r>
              <a:rPr b="1" lang="en" sz="1800">
                <a:solidFill>
                  <a:srgbClr val="00FF7D"/>
                </a:solidFill>
              </a:rPr>
              <a:t>2</a:t>
            </a:r>
            <a:r>
              <a:rPr b="1" lang="en" sz="1800">
                <a:solidFill>
                  <a:srgbClr val="00FFD8"/>
                </a:solidFill>
              </a:rPr>
              <a:t>n</a:t>
            </a:r>
            <a:r>
              <a:rPr b="1" lang="en" sz="1800">
                <a:solidFill>
                  <a:srgbClr val="00CAFF"/>
                </a:solidFill>
              </a:rPr>
              <a:t>d</a:t>
            </a:r>
            <a:r>
              <a:rPr b="1" lang="en" sz="1800">
                <a:solidFill>
                  <a:srgbClr val="006FFF"/>
                </a:solidFill>
              </a:rPr>
              <a:t> </a:t>
            </a:r>
            <a:r>
              <a:rPr b="1" lang="en" sz="1800">
                <a:solidFill>
                  <a:srgbClr val="0014FF"/>
                </a:solidFill>
              </a:rPr>
              <a:t>g</a:t>
            </a:r>
            <a:r>
              <a:rPr b="1" lang="en" sz="1800">
                <a:solidFill>
                  <a:srgbClr val="4600FF"/>
                </a:solidFill>
              </a:rPr>
              <a:t>r</a:t>
            </a:r>
            <a:r>
              <a:rPr b="1" lang="en" sz="1800">
                <a:solidFill>
                  <a:srgbClr val="A000FF"/>
                </a:solidFill>
              </a:rPr>
              <a:t>a</a:t>
            </a:r>
            <a:r>
              <a:rPr b="1" lang="en" sz="1800">
                <a:solidFill>
                  <a:srgbClr val="FB00FF"/>
                </a:solidFill>
              </a:rPr>
              <a:t>d</a:t>
            </a:r>
            <a:r>
              <a:rPr b="1" lang="en" sz="1800">
                <a:solidFill>
                  <a:srgbClr val="FF00A7"/>
                </a:solidFill>
              </a:rPr>
              <a:t>e</a:t>
            </a:r>
            <a:endParaRPr b="1" sz="1800">
              <a:solidFill>
                <a:srgbClr val="FF00A7"/>
              </a:solidFill>
            </a:endParaRPr>
          </a:p>
          <a:p>
            <a:pPr indent="0" lvl="0" marL="0" rtl="0" algn="ctr">
              <a:spcBef>
                <a:spcPts val="0"/>
              </a:spcBef>
              <a:spcAft>
                <a:spcPts val="0"/>
              </a:spcAft>
              <a:buClr>
                <a:schemeClr val="dk1"/>
              </a:buClr>
              <a:buSzPts val="1100"/>
              <a:buFont typeface="Arial"/>
              <a:buNone/>
            </a:pPr>
            <a:r>
              <a:rPr b="1" lang="en" sz="1800">
                <a:solidFill>
                  <a:srgbClr val="FE4353"/>
                </a:solidFill>
              </a:rPr>
              <a:t>L</a:t>
            </a:r>
            <a:r>
              <a:rPr b="1" lang="en" sz="1800">
                <a:solidFill>
                  <a:srgbClr val="FD5C3A"/>
                </a:solidFill>
              </a:rPr>
              <a:t>e</a:t>
            </a:r>
            <a:r>
              <a:rPr b="1" lang="en" sz="1800">
                <a:solidFill>
                  <a:srgbClr val="F67725"/>
                </a:solidFill>
              </a:rPr>
              <a:t>t</a:t>
            </a:r>
            <a:r>
              <a:rPr b="1" lang="en" sz="1800">
                <a:solidFill>
                  <a:srgbClr val="EA9214"/>
                </a:solidFill>
              </a:rPr>
              <a:t>s</a:t>
            </a:r>
            <a:r>
              <a:rPr b="1" lang="en" sz="1800">
                <a:solidFill>
                  <a:srgbClr val="D8AD08"/>
                </a:solidFill>
              </a:rPr>
              <a:t> </a:t>
            </a:r>
            <a:r>
              <a:rPr b="1" lang="en" sz="1800">
                <a:solidFill>
                  <a:srgbClr val="C3C502"/>
                </a:solidFill>
              </a:rPr>
              <a:t>l</a:t>
            </a:r>
            <a:r>
              <a:rPr b="1" lang="en" sz="1800">
                <a:solidFill>
                  <a:srgbClr val="AADB01"/>
                </a:solidFill>
              </a:rPr>
              <a:t>e</a:t>
            </a:r>
            <a:r>
              <a:rPr b="1" lang="en" sz="1800">
                <a:solidFill>
                  <a:srgbClr val="8FEB06"/>
                </a:solidFill>
              </a:rPr>
              <a:t>a</a:t>
            </a:r>
            <a:r>
              <a:rPr b="1" lang="en" sz="1800">
                <a:solidFill>
                  <a:srgbClr val="74F711"/>
                </a:solidFill>
              </a:rPr>
              <a:t>r</a:t>
            </a:r>
            <a:r>
              <a:rPr b="1" lang="en" sz="1800">
                <a:solidFill>
                  <a:srgbClr val="59FE22"/>
                </a:solidFill>
              </a:rPr>
              <a:t>n</a:t>
            </a:r>
            <a:r>
              <a:rPr b="1" lang="en" sz="1800">
                <a:solidFill>
                  <a:srgbClr val="40FE36"/>
                </a:solidFill>
              </a:rPr>
              <a:t> </a:t>
            </a:r>
            <a:r>
              <a:rPr b="1" lang="en" sz="1800">
                <a:solidFill>
                  <a:srgbClr val="2AF84E"/>
                </a:solidFill>
              </a:rPr>
              <a:t>a</a:t>
            </a:r>
            <a:r>
              <a:rPr b="1" lang="en" sz="1800">
                <a:solidFill>
                  <a:srgbClr val="18ED68"/>
                </a:solidFill>
              </a:rPr>
              <a:t>b</a:t>
            </a:r>
            <a:r>
              <a:rPr b="1" lang="en" sz="1800">
                <a:solidFill>
                  <a:srgbClr val="0ADD84"/>
                </a:solidFill>
              </a:rPr>
              <a:t>o</a:t>
            </a:r>
            <a:r>
              <a:rPr b="1" lang="en" sz="1800">
                <a:solidFill>
                  <a:srgbClr val="03C89F"/>
                </a:solidFill>
              </a:rPr>
              <a:t>u</a:t>
            </a:r>
            <a:r>
              <a:rPr b="1" lang="en" sz="1800">
                <a:solidFill>
                  <a:srgbClr val="01B0B9"/>
                </a:solidFill>
              </a:rPr>
              <a:t>t</a:t>
            </a:r>
            <a:r>
              <a:rPr b="1" lang="en" sz="1800">
                <a:solidFill>
                  <a:srgbClr val="0596D0"/>
                </a:solidFill>
              </a:rPr>
              <a:t> </a:t>
            </a:r>
            <a:r>
              <a:rPr b="1" lang="en" sz="1800">
                <a:solidFill>
                  <a:srgbClr val="0E7AE3"/>
                </a:solidFill>
              </a:rPr>
              <a:t>o</a:t>
            </a:r>
            <a:r>
              <a:rPr b="1" lang="en" sz="1800">
                <a:solidFill>
                  <a:srgbClr val="1D5FF2"/>
                </a:solidFill>
              </a:rPr>
              <a:t>u</a:t>
            </a:r>
            <a:r>
              <a:rPr b="1" lang="en" sz="1800">
                <a:solidFill>
                  <a:srgbClr val="3145FB"/>
                </a:solidFill>
              </a:rPr>
              <a:t>r</a:t>
            </a:r>
            <a:r>
              <a:rPr b="1" lang="en" sz="1800">
                <a:solidFill>
                  <a:srgbClr val="482EFE"/>
                </a:solidFill>
              </a:rPr>
              <a:t> </a:t>
            </a:r>
            <a:r>
              <a:rPr b="1" lang="en" sz="1800">
                <a:solidFill>
                  <a:srgbClr val="FE4353"/>
                </a:solidFill>
              </a:rPr>
              <a:t>E</a:t>
            </a:r>
            <a:r>
              <a:rPr b="1" lang="en" sz="1800">
                <a:solidFill>
                  <a:srgbClr val="DFA30C"/>
                </a:solidFill>
              </a:rPr>
              <a:t>M</a:t>
            </a:r>
            <a:r>
              <a:rPr b="1" lang="en" sz="1800">
                <a:solidFill>
                  <a:srgbClr val="88EF09"/>
                </a:solidFill>
              </a:rPr>
              <a:t>O</a:t>
            </a:r>
            <a:r>
              <a:rPr b="1" lang="en" sz="1800">
                <a:solidFill>
                  <a:srgbClr val="2CF94B"/>
                </a:solidFill>
              </a:rPr>
              <a:t>T</a:t>
            </a:r>
            <a:r>
              <a:rPr b="1" lang="en" sz="1800">
                <a:solidFill>
                  <a:srgbClr val="01BCAC"/>
                </a:solidFill>
              </a:rPr>
              <a:t>I</a:t>
            </a:r>
            <a:r>
              <a:rPr b="1" lang="en" sz="1800">
                <a:solidFill>
                  <a:srgbClr val="205CF3"/>
                </a:solidFill>
              </a:rPr>
              <a:t>O</a:t>
            </a:r>
            <a:r>
              <a:rPr b="1" lang="en" sz="1800">
                <a:solidFill>
                  <a:srgbClr val="7710F6"/>
                </a:solidFill>
              </a:rPr>
              <a:t>N</a:t>
            </a:r>
            <a:r>
              <a:rPr b="1" lang="en" sz="1800">
                <a:solidFill>
                  <a:srgbClr val="D306B4"/>
                </a:solidFill>
              </a:rPr>
              <a:t>S</a:t>
            </a:r>
            <a:endParaRPr b="1" sz="1800">
              <a:solidFill>
                <a:srgbClr val="FE4353"/>
              </a:solidFill>
            </a:endParaRPr>
          </a:p>
          <a:p>
            <a:pPr indent="0" lvl="0" marL="0" rtl="0" algn="l">
              <a:spcBef>
                <a:spcPts val="0"/>
              </a:spcBef>
              <a:spcAft>
                <a:spcPts val="0"/>
              </a:spcAft>
              <a:buNone/>
            </a:pPr>
            <a:r>
              <a:t/>
            </a:r>
            <a:endParaRPr b="1" sz="1800">
              <a:solidFill>
                <a:srgbClr val="FF00A7"/>
              </a:solidFill>
            </a:endParaRPr>
          </a:p>
          <a:p>
            <a:pPr indent="0" lvl="0" marL="0" rtl="0" algn="l">
              <a:spcBef>
                <a:spcPts val="0"/>
              </a:spcBef>
              <a:spcAft>
                <a:spcPts val="0"/>
              </a:spcAft>
              <a:buNone/>
            </a:pPr>
            <a:r>
              <a:t/>
            </a:r>
            <a:endParaRPr b="1" sz="1800">
              <a:solidFill>
                <a:srgbClr val="FF0000"/>
              </a:solidFill>
            </a:endParaRPr>
          </a:p>
        </p:txBody>
      </p:sp>
      <p:sp>
        <p:nvSpPr>
          <p:cNvPr id="212" name="Google Shape;212;p35"/>
          <p:cNvSpPr/>
          <p:nvPr/>
        </p:nvSpPr>
        <p:spPr>
          <a:xfrm rot="10800000">
            <a:off x="5468225" y="309000"/>
            <a:ext cx="690000" cy="1438200"/>
          </a:xfrm>
          <a:prstGeom prst="upArrow">
            <a:avLst>
              <a:gd fmla="val 50000" name="adj1"/>
              <a:gd fmla="val 50000" name="adj2"/>
            </a:avLst>
          </a:prstGeom>
          <a:solidFill>
            <a:srgbClr val="007DFF"/>
          </a:solidFill>
          <a:ln cap="flat" cmpd="sng" w="9525">
            <a:solidFill>
              <a:srgbClr val="DA09A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35"/>
          <p:cNvSpPr txBox="1"/>
          <p:nvPr/>
        </p:nvSpPr>
        <p:spPr>
          <a:xfrm>
            <a:off x="6260025" y="376075"/>
            <a:ext cx="2884200" cy="906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rgbClr val="FE4353"/>
                </a:solidFill>
              </a:rPr>
              <a:t>3</a:t>
            </a:r>
            <a:r>
              <a:rPr b="1" lang="en" sz="1800">
                <a:solidFill>
                  <a:srgbClr val="FE5441"/>
                </a:solidFill>
              </a:rPr>
              <a:t>r</a:t>
            </a:r>
            <a:r>
              <a:rPr b="1" lang="en" sz="1800">
                <a:solidFill>
                  <a:srgbClr val="FB6731"/>
                </a:solidFill>
              </a:rPr>
              <a:t>d</a:t>
            </a:r>
            <a:r>
              <a:rPr b="1" lang="en" sz="1800">
                <a:solidFill>
                  <a:srgbClr val="F57A23"/>
                </a:solidFill>
              </a:rPr>
              <a:t> </a:t>
            </a:r>
            <a:r>
              <a:rPr b="1" lang="en" sz="1800">
                <a:solidFill>
                  <a:srgbClr val="EC8E17"/>
                </a:solidFill>
              </a:rPr>
              <a:t>-</a:t>
            </a:r>
            <a:r>
              <a:rPr b="1" lang="en" sz="1800">
                <a:solidFill>
                  <a:srgbClr val="E1A10D"/>
                </a:solidFill>
              </a:rPr>
              <a:t> </a:t>
            </a:r>
            <a:r>
              <a:rPr b="1" lang="en" sz="1800">
                <a:solidFill>
                  <a:srgbClr val="D3B306"/>
                </a:solidFill>
              </a:rPr>
              <a:t>4</a:t>
            </a:r>
            <a:r>
              <a:rPr b="1" lang="en" sz="1800">
                <a:solidFill>
                  <a:srgbClr val="C4C402"/>
                </a:solidFill>
              </a:rPr>
              <a:t>t</a:t>
            </a:r>
            <a:r>
              <a:rPr b="1" lang="en" sz="1800">
                <a:solidFill>
                  <a:srgbClr val="B3D401"/>
                </a:solidFill>
              </a:rPr>
              <a:t>h</a:t>
            </a:r>
            <a:r>
              <a:rPr b="1" lang="en" sz="1800">
                <a:solidFill>
                  <a:srgbClr val="A0E102"/>
                </a:solidFill>
              </a:rPr>
              <a:t> </a:t>
            </a:r>
            <a:r>
              <a:rPr b="1" lang="en" sz="1800">
                <a:solidFill>
                  <a:srgbClr val="8DED07"/>
                </a:solidFill>
              </a:rPr>
              <a:t>g</a:t>
            </a:r>
            <a:r>
              <a:rPr b="1" lang="en" sz="1800">
                <a:solidFill>
                  <a:srgbClr val="7AF50E"/>
                </a:solidFill>
              </a:rPr>
              <a:t>r</a:t>
            </a:r>
            <a:r>
              <a:rPr b="1" lang="en" sz="1800">
                <a:solidFill>
                  <a:srgbClr val="67FB19"/>
                </a:solidFill>
              </a:rPr>
              <a:t>a</a:t>
            </a:r>
            <a:r>
              <a:rPr b="1" lang="en" sz="1800">
                <a:solidFill>
                  <a:srgbClr val="54FE25"/>
                </a:solidFill>
              </a:rPr>
              <a:t>d</a:t>
            </a:r>
            <a:r>
              <a:rPr b="1" lang="en" sz="1800">
                <a:solidFill>
                  <a:srgbClr val="42FE34"/>
                </a:solidFill>
              </a:rPr>
              <a:t>e</a:t>
            </a:r>
            <a:endParaRPr b="1" sz="1800">
              <a:solidFill>
                <a:srgbClr val="32FB44"/>
              </a:solidFill>
            </a:endParaRPr>
          </a:p>
          <a:p>
            <a:pPr indent="0" lvl="0" marL="0" rtl="0" algn="ctr">
              <a:spcBef>
                <a:spcPts val="0"/>
              </a:spcBef>
              <a:spcAft>
                <a:spcPts val="0"/>
              </a:spcAft>
              <a:buNone/>
            </a:pPr>
            <a:r>
              <a:rPr b="1" lang="en" sz="1800">
                <a:solidFill>
                  <a:srgbClr val="FE4353"/>
                </a:solidFill>
              </a:rPr>
              <a:t>L</a:t>
            </a:r>
            <a:r>
              <a:rPr b="1" lang="en" sz="1800">
                <a:solidFill>
                  <a:srgbClr val="FD5C3A"/>
                </a:solidFill>
              </a:rPr>
              <a:t>e</a:t>
            </a:r>
            <a:r>
              <a:rPr b="1" lang="en" sz="1800">
                <a:solidFill>
                  <a:srgbClr val="F67725"/>
                </a:solidFill>
              </a:rPr>
              <a:t>t</a:t>
            </a:r>
            <a:r>
              <a:rPr b="1" lang="en" sz="1800">
                <a:solidFill>
                  <a:srgbClr val="EA9214"/>
                </a:solidFill>
              </a:rPr>
              <a:t>s</a:t>
            </a:r>
            <a:r>
              <a:rPr b="1" lang="en" sz="1800">
                <a:solidFill>
                  <a:srgbClr val="D8AD08"/>
                </a:solidFill>
              </a:rPr>
              <a:t> </a:t>
            </a:r>
            <a:r>
              <a:rPr b="1" lang="en" sz="1800">
                <a:solidFill>
                  <a:srgbClr val="C3C502"/>
                </a:solidFill>
              </a:rPr>
              <a:t>l</a:t>
            </a:r>
            <a:r>
              <a:rPr b="1" lang="en" sz="1800">
                <a:solidFill>
                  <a:srgbClr val="AADB01"/>
                </a:solidFill>
              </a:rPr>
              <a:t>e</a:t>
            </a:r>
            <a:r>
              <a:rPr b="1" lang="en" sz="1800">
                <a:solidFill>
                  <a:srgbClr val="8FEB06"/>
                </a:solidFill>
              </a:rPr>
              <a:t>a</a:t>
            </a:r>
            <a:r>
              <a:rPr b="1" lang="en" sz="1800">
                <a:solidFill>
                  <a:srgbClr val="74F711"/>
                </a:solidFill>
              </a:rPr>
              <a:t>r</a:t>
            </a:r>
            <a:r>
              <a:rPr b="1" lang="en" sz="1800">
                <a:solidFill>
                  <a:srgbClr val="59FE22"/>
                </a:solidFill>
              </a:rPr>
              <a:t>n</a:t>
            </a:r>
            <a:r>
              <a:rPr b="1" lang="en" sz="1800">
                <a:solidFill>
                  <a:srgbClr val="40FE36"/>
                </a:solidFill>
              </a:rPr>
              <a:t> </a:t>
            </a:r>
            <a:r>
              <a:rPr b="1" lang="en" sz="1800">
                <a:solidFill>
                  <a:srgbClr val="2AF84E"/>
                </a:solidFill>
              </a:rPr>
              <a:t>a</a:t>
            </a:r>
            <a:r>
              <a:rPr b="1" lang="en" sz="1800">
                <a:solidFill>
                  <a:srgbClr val="18ED68"/>
                </a:solidFill>
              </a:rPr>
              <a:t>b</a:t>
            </a:r>
            <a:r>
              <a:rPr b="1" lang="en" sz="1800">
                <a:solidFill>
                  <a:srgbClr val="0ADD84"/>
                </a:solidFill>
              </a:rPr>
              <a:t>o</a:t>
            </a:r>
            <a:r>
              <a:rPr b="1" lang="en" sz="1800">
                <a:solidFill>
                  <a:srgbClr val="03C89F"/>
                </a:solidFill>
              </a:rPr>
              <a:t>u</a:t>
            </a:r>
            <a:r>
              <a:rPr b="1" lang="en" sz="1800">
                <a:solidFill>
                  <a:srgbClr val="01B0B9"/>
                </a:solidFill>
              </a:rPr>
              <a:t>t</a:t>
            </a:r>
            <a:r>
              <a:rPr b="1" lang="en" sz="1800">
                <a:solidFill>
                  <a:srgbClr val="0596D0"/>
                </a:solidFill>
              </a:rPr>
              <a:t> </a:t>
            </a:r>
            <a:r>
              <a:rPr b="1" lang="en" sz="1800">
                <a:solidFill>
                  <a:srgbClr val="0E7AE3"/>
                </a:solidFill>
              </a:rPr>
              <a:t>o</a:t>
            </a:r>
            <a:r>
              <a:rPr b="1" lang="en" sz="1800">
                <a:solidFill>
                  <a:srgbClr val="1D5FF2"/>
                </a:solidFill>
              </a:rPr>
              <a:t>u</a:t>
            </a:r>
            <a:r>
              <a:rPr b="1" lang="en" sz="1800">
                <a:solidFill>
                  <a:srgbClr val="3145FB"/>
                </a:solidFill>
              </a:rPr>
              <a:t>r</a:t>
            </a:r>
            <a:r>
              <a:rPr b="1" lang="en" sz="1800">
                <a:solidFill>
                  <a:srgbClr val="482EFE"/>
                </a:solidFill>
              </a:rPr>
              <a:t> </a:t>
            </a:r>
            <a:r>
              <a:rPr b="1" lang="en" sz="1800">
                <a:solidFill>
                  <a:srgbClr val="FE4353"/>
                </a:solidFill>
              </a:rPr>
              <a:t>E</a:t>
            </a:r>
            <a:r>
              <a:rPr b="1" lang="en" sz="1800">
                <a:solidFill>
                  <a:srgbClr val="DFA30C"/>
                </a:solidFill>
              </a:rPr>
              <a:t>M</a:t>
            </a:r>
            <a:r>
              <a:rPr b="1" lang="en" sz="1800">
                <a:solidFill>
                  <a:srgbClr val="88EF09"/>
                </a:solidFill>
              </a:rPr>
              <a:t>O</a:t>
            </a:r>
            <a:r>
              <a:rPr b="1" lang="en" sz="1800">
                <a:solidFill>
                  <a:srgbClr val="2CF94B"/>
                </a:solidFill>
              </a:rPr>
              <a:t>T</a:t>
            </a:r>
            <a:r>
              <a:rPr b="1" lang="en" sz="1800">
                <a:solidFill>
                  <a:srgbClr val="01BCAC"/>
                </a:solidFill>
              </a:rPr>
              <a:t>I</a:t>
            </a:r>
            <a:r>
              <a:rPr b="1" lang="en" sz="1800">
                <a:solidFill>
                  <a:srgbClr val="205CF3"/>
                </a:solidFill>
              </a:rPr>
              <a:t>O</a:t>
            </a:r>
            <a:r>
              <a:rPr b="1" lang="en" sz="1800">
                <a:solidFill>
                  <a:srgbClr val="7710F6"/>
                </a:solidFill>
              </a:rPr>
              <a:t>N</a:t>
            </a:r>
            <a:r>
              <a:rPr b="1" lang="en" sz="1800">
                <a:solidFill>
                  <a:srgbClr val="D306B4"/>
                </a:solidFill>
              </a:rPr>
              <a:t>S</a:t>
            </a:r>
            <a:endParaRPr b="1" sz="1800">
              <a:solidFill>
                <a:srgbClr val="FE4353"/>
              </a:solidFill>
            </a:endParaRPr>
          </a:p>
          <a:p>
            <a:pPr indent="0" lvl="0" marL="0" rtl="0" algn="ctr">
              <a:spcBef>
                <a:spcPts val="0"/>
              </a:spcBef>
              <a:spcAft>
                <a:spcPts val="0"/>
              </a:spcAft>
              <a:buNone/>
            </a:pPr>
            <a:r>
              <a:t/>
            </a:r>
            <a:endParaRPr b="1" sz="1800">
              <a:solidFill>
                <a:srgbClr val="FF0000"/>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17" name="Shape 217"/>
        <p:cNvGrpSpPr/>
        <p:nvPr/>
      </p:nvGrpSpPr>
      <p:grpSpPr>
        <a:xfrm>
          <a:off x="0" y="0"/>
          <a:ext cx="0" cy="0"/>
          <a:chOff x="0" y="0"/>
          <a:chExt cx="0" cy="0"/>
        </a:xfrm>
      </p:grpSpPr>
      <p:pic>
        <p:nvPicPr>
          <p:cNvPr descr="Bitmoji Image" id="218" name="Google Shape;218;p36"/>
          <p:cNvPicPr preferRelativeResize="0"/>
          <p:nvPr/>
        </p:nvPicPr>
        <p:blipFill>
          <a:blip r:embed="rId4">
            <a:alphaModFix/>
          </a:blip>
          <a:stretch>
            <a:fillRect/>
          </a:stretch>
        </p:blipFill>
        <p:spPr>
          <a:xfrm>
            <a:off x="111400" y="1335275"/>
            <a:ext cx="2121450" cy="2121450"/>
          </a:xfrm>
          <a:prstGeom prst="rect">
            <a:avLst/>
          </a:prstGeom>
          <a:noFill/>
          <a:ln>
            <a:noFill/>
          </a:ln>
        </p:spPr>
      </p:pic>
      <p:pic>
        <p:nvPicPr>
          <p:cNvPr descr="Bitmoji Image" id="219" name="Google Shape;219;p36"/>
          <p:cNvPicPr preferRelativeResize="0"/>
          <p:nvPr/>
        </p:nvPicPr>
        <p:blipFill>
          <a:blip r:embed="rId5">
            <a:alphaModFix/>
          </a:blip>
          <a:stretch>
            <a:fillRect/>
          </a:stretch>
        </p:blipFill>
        <p:spPr>
          <a:xfrm>
            <a:off x="2135425" y="1511025"/>
            <a:ext cx="1984085" cy="2121450"/>
          </a:xfrm>
          <a:prstGeom prst="rect">
            <a:avLst/>
          </a:prstGeom>
          <a:noFill/>
          <a:ln>
            <a:noFill/>
          </a:ln>
        </p:spPr>
      </p:pic>
      <p:pic>
        <p:nvPicPr>
          <p:cNvPr descr="Bitmoji Image" id="220" name="Google Shape;220;p36"/>
          <p:cNvPicPr preferRelativeResize="0"/>
          <p:nvPr/>
        </p:nvPicPr>
        <p:blipFill>
          <a:blip r:embed="rId6">
            <a:alphaModFix/>
          </a:blip>
          <a:stretch>
            <a:fillRect/>
          </a:stretch>
        </p:blipFill>
        <p:spPr>
          <a:xfrm>
            <a:off x="4071025" y="1414802"/>
            <a:ext cx="2259247" cy="2259225"/>
          </a:xfrm>
          <a:prstGeom prst="rect">
            <a:avLst/>
          </a:prstGeom>
          <a:noFill/>
          <a:ln>
            <a:noFill/>
          </a:ln>
        </p:spPr>
      </p:pic>
      <p:pic>
        <p:nvPicPr>
          <p:cNvPr descr="Bitmoji Image" id="221" name="Google Shape;221;p36"/>
          <p:cNvPicPr preferRelativeResize="0"/>
          <p:nvPr/>
        </p:nvPicPr>
        <p:blipFill>
          <a:blip r:embed="rId7">
            <a:alphaModFix/>
          </a:blip>
          <a:stretch>
            <a:fillRect/>
          </a:stretch>
        </p:blipFill>
        <p:spPr>
          <a:xfrm>
            <a:off x="6027850" y="1335275"/>
            <a:ext cx="2537600" cy="2259225"/>
          </a:xfrm>
          <a:prstGeom prst="rect">
            <a:avLst/>
          </a:prstGeom>
          <a:noFill/>
          <a:ln>
            <a:noFill/>
          </a:ln>
        </p:spPr>
      </p:pic>
      <p:sp>
        <p:nvSpPr>
          <p:cNvPr id="222" name="Google Shape;222;p36"/>
          <p:cNvSpPr txBox="1"/>
          <p:nvPr/>
        </p:nvSpPr>
        <p:spPr>
          <a:xfrm>
            <a:off x="184675" y="222825"/>
            <a:ext cx="8865600" cy="1818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4400">
                <a:solidFill>
                  <a:srgbClr val="ED178D"/>
                </a:solidFill>
                <a:latin typeface="Comic Sans MS"/>
                <a:ea typeface="Comic Sans MS"/>
                <a:cs typeface="Comic Sans MS"/>
                <a:sym typeface="Comic Sans MS"/>
              </a:rPr>
              <a:t>H</a:t>
            </a:r>
            <a:r>
              <a:rPr lang="en" sz="4400">
                <a:solidFill>
                  <a:srgbClr val="ED178D"/>
                </a:solidFill>
                <a:latin typeface="Comic Sans MS"/>
                <a:ea typeface="Comic Sans MS"/>
                <a:cs typeface="Comic Sans MS"/>
                <a:sym typeface="Comic Sans MS"/>
              </a:rPr>
              <a:t>ow are you feeling today? </a:t>
            </a:r>
            <a:endParaRPr sz="4400">
              <a:solidFill>
                <a:srgbClr val="ED178D"/>
              </a:solidFill>
              <a:latin typeface="Comic Sans MS"/>
              <a:ea typeface="Comic Sans MS"/>
              <a:cs typeface="Comic Sans MS"/>
              <a:sym typeface="Comic Sans MS"/>
            </a:endParaRPr>
          </a:p>
          <a:p>
            <a:pPr indent="0" lvl="0" marL="0" rtl="0" algn="ctr">
              <a:spcBef>
                <a:spcPts val="0"/>
              </a:spcBef>
              <a:spcAft>
                <a:spcPts val="0"/>
              </a:spcAft>
              <a:buNone/>
            </a:pPr>
            <a:r>
              <a:t/>
            </a:r>
            <a:endParaRPr sz="1000">
              <a:solidFill>
                <a:srgbClr val="ED178D"/>
              </a:solidFill>
              <a:latin typeface="Comic Sans MS"/>
              <a:ea typeface="Comic Sans MS"/>
              <a:cs typeface="Comic Sans MS"/>
              <a:sym typeface="Comic Sans MS"/>
            </a:endParaRPr>
          </a:p>
          <a:p>
            <a:pPr indent="0" lvl="0" marL="0" rtl="0" algn="ctr">
              <a:lnSpc>
                <a:spcPct val="50000"/>
              </a:lnSpc>
              <a:spcBef>
                <a:spcPts val="0"/>
              </a:spcBef>
              <a:spcAft>
                <a:spcPts val="0"/>
              </a:spcAft>
              <a:buNone/>
            </a:pPr>
            <a:r>
              <a:rPr b="1" lang="en" sz="1800">
                <a:solidFill>
                  <a:srgbClr val="7A0EF5"/>
                </a:solidFill>
                <a:latin typeface="Comic Sans MS"/>
                <a:ea typeface="Comic Sans MS"/>
                <a:cs typeface="Comic Sans MS"/>
                <a:sym typeface="Comic Sans MS"/>
              </a:rPr>
              <a:t>Share with an adult how you are feeling. </a:t>
            </a:r>
            <a:endParaRPr b="1" sz="1800">
              <a:solidFill>
                <a:srgbClr val="7A0EF5"/>
              </a:solidFill>
              <a:latin typeface="Comic Sans MS"/>
              <a:ea typeface="Comic Sans MS"/>
              <a:cs typeface="Comic Sans MS"/>
              <a:sym typeface="Comic Sans MS"/>
            </a:endParaRPr>
          </a:p>
          <a:p>
            <a:pPr indent="0" lvl="0" marL="0" rtl="0" algn="ctr">
              <a:lnSpc>
                <a:spcPct val="50000"/>
              </a:lnSpc>
              <a:spcBef>
                <a:spcPts val="0"/>
              </a:spcBef>
              <a:spcAft>
                <a:spcPts val="0"/>
              </a:spcAft>
              <a:buNone/>
            </a:pPr>
            <a:r>
              <a:rPr b="1" lang="en" sz="1800">
                <a:solidFill>
                  <a:srgbClr val="7A0EF5"/>
                </a:solidFill>
                <a:latin typeface="Comic Sans MS"/>
                <a:ea typeface="Comic Sans MS"/>
                <a:cs typeface="Comic Sans MS"/>
                <a:sym typeface="Comic Sans MS"/>
              </a:rPr>
              <a:t>You can write, draw, or speak about your feelings.</a:t>
            </a:r>
            <a:r>
              <a:rPr lang="en" sz="5200">
                <a:solidFill>
                  <a:srgbClr val="7A0EF5"/>
                </a:solidFill>
                <a:latin typeface="Comic Sans MS"/>
                <a:ea typeface="Comic Sans MS"/>
                <a:cs typeface="Comic Sans MS"/>
                <a:sym typeface="Comic Sans MS"/>
              </a:rPr>
              <a:t> </a:t>
            </a:r>
            <a:endParaRPr sz="5200">
              <a:solidFill>
                <a:srgbClr val="7A0EF5"/>
              </a:solidFill>
              <a:latin typeface="Comic Sans MS"/>
              <a:ea typeface="Comic Sans MS"/>
              <a:cs typeface="Comic Sans MS"/>
              <a:sym typeface="Comic Sans MS"/>
            </a:endParaRPr>
          </a:p>
        </p:txBody>
      </p:sp>
      <p:sp>
        <p:nvSpPr>
          <p:cNvPr id="223" name="Google Shape;223;p36"/>
          <p:cNvSpPr txBox="1"/>
          <p:nvPr/>
        </p:nvSpPr>
        <p:spPr>
          <a:xfrm>
            <a:off x="550075" y="3632475"/>
            <a:ext cx="1244100" cy="40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t>Happy </a:t>
            </a:r>
            <a:endParaRPr b="1" sz="2400"/>
          </a:p>
        </p:txBody>
      </p:sp>
      <p:sp>
        <p:nvSpPr>
          <p:cNvPr id="224" name="Google Shape;224;p36"/>
          <p:cNvSpPr txBox="1"/>
          <p:nvPr/>
        </p:nvSpPr>
        <p:spPr>
          <a:xfrm>
            <a:off x="2543900" y="3632475"/>
            <a:ext cx="1318500" cy="216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t>Angry</a:t>
            </a:r>
            <a:endParaRPr b="1" sz="2400"/>
          </a:p>
        </p:txBody>
      </p:sp>
      <p:sp>
        <p:nvSpPr>
          <p:cNvPr id="225" name="Google Shape;225;p36"/>
          <p:cNvSpPr txBox="1"/>
          <p:nvPr/>
        </p:nvSpPr>
        <p:spPr>
          <a:xfrm>
            <a:off x="4775575" y="3632475"/>
            <a:ext cx="947100" cy="40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t>Sad</a:t>
            </a:r>
            <a:endParaRPr b="1" sz="3400"/>
          </a:p>
        </p:txBody>
      </p:sp>
      <p:sp>
        <p:nvSpPr>
          <p:cNvPr id="226" name="Google Shape;226;p36"/>
          <p:cNvSpPr txBox="1"/>
          <p:nvPr/>
        </p:nvSpPr>
        <p:spPr>
          <a:xfrm>
            <a:off x="7144200" y="3757175"/>
            <a:ext cx="947100" cy="40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t>Sick</a:t>
            </a:r>
            <a:endParaRPr b="1" sz="340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 name="Shape 230"/>
        <p:cNvGrpSpPr/>
        <p:nvPr/>
      </p:nvGrpSpPr>
      <p:grpSpPr>
        <a:xfrm>
          <a:off x="0" y="0"/>
          <a:ext cx="0" cy="0"/>
          <a:chOff x="0" y="0"/>
          <a:chExt cx="0" cy="0"/>
        </a:xfrm>
      </p:grpSpPr>
      <p:pic>
        <p:nvPicPr>
          <p:cNvPr id="231" name="Google Shape;231;p37"/>
          <p:cNvPicPr preferRelativeResize="0"/>
          <p:nvPr/>
        </p:nvPicPr>
        <p:blipFill>
          <a:blip r:embed="rId3">
            <a:alphaModFix/>
          </a:blip>
          <a:stretch>
            <a:fillRect/>
          </a:stretch>
        </p:blipFill>
        <p:spPr>
          <a:xfrm>
            <a:off x="1781488" y="803800"/>
            <a:ext cx="5840125" cy="4129101"/>
          </a:xfrm>
          <a:prstGeom prst="rect">
            <a:avLst/>
          </a:prstGeom>
          <a:noFill/>
          <a:ln>
            <a:noFill/>
          </a:ln>
        </p:spPr>
      </p:pic>
      <p:sp>
        <p:nvSpPr>
          <p:cNvPr id="232" name="Google Shape;232;p37"/>
          <p:cNvSpPr txBox="1"/>
          <p:nvPr/>
        </p:nvSpPr>
        <p:spPr>
          <a:xfrm>
            <a:off x="1875225" y="101125"/>
            <a:ext cx="5486400" cy="6645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b="1" lang="en" sz="3700">
                <a:solidFill>
                  <a:srgbClr val="FF0000"/>
                </a:solidFill>
                <a:latin typeface="Comic Sans MS"/>
                <a:ea typeface="Comic Sans MS"/>
                <a:cs typeface="Comic Sans MS"/>
                <a:sym typeface="Comic Sans MS"/>
              </a:rPr>
              <a:t>C</a:t>
            </a:r>
            <a:r>
              <a:rPr b="1" lang="en" sz="3700">
                <a:solidFill>
                  <a:srgbClr val="FF6F00"/>
                </a:solidFill>
                <a:latin typeface="Comic Sans MS"/>
                <a:ea typeface="Comic Sans MS"/>
                <a:cs typeface="Comic Sans MS"/>
                <a:sym typeface="Comic Sans MS"/>
              </a:rPr>
              <a:t>o</a:t>
            </a:r>
            <a:r>
              <a:rPr b="1" lang="en" sz="3700">
                <a:solidFill>
                  <a:srgbClr val="FFDF00"/>
                </a:solidFill>
                <a:latin typeface="Comic Sans MS"/>
                <a:ea typeface="Comic Sans MS"/>
                <a:cs typeface="Comic Sans MS"/>
                <a:sym typeface="Comic Sans MS"/>
              </a:rPr>
              <a:t>m</a:t>
            </a:r>
            <a:r>
              <a:rPr b="1" lang="en" sz="3700">
                <a:solidFill>
                  <a:srgbClr val="AEFF00"/>
                </a:solidFill>
                <a:latin typeface="Comic Sans MS"/>
                <a:ea typeface="Comic Sans MS"/>
                <a:cs typeface="Comic Sans MS"/>
                <a:sym typeface="Comic Sans MS"/>
              </a:rPr>
              <a:t>p</a:t>
            </a:r>
            <a:r>
              <a:rPr b="1" lang="en" sz="3700">
                <a:solidFill>
                  <a:srgbClr val="3EFF00"/>
                </a:solidFill>
                <a:latin typeface="Comic Sans MS"/>
                <a:ea typeface="Comic Sans MS"/>
                <a:cs typeface="Comic Sans MS"/>
                <a:sym typeface="Comic Sans MS"/>
              </a:rPr>
              <a:t>e</a:t>
            </a:r>
            <a:r>
              <a:rPr b="1" lang="en" sz="3700">
                <a:solidFill>
                  <a:srgbClr val="00FF31"/>
                </a:solidFill>
                <a:latin typeface="Comic Sans MS"/>
                <a:ea typeface="Comic Sans MS"/>
                <a:cs typeface="Comic Sans MS"/>
                <a:sym typeface="Comic Sans MS"/>
              </a:rPr>
              <a:t>t</a:t>
            </a:r>
            <a:r>
              <a:rPr b="1" lang="en" sz="3700">
                <a:solidFill>
                  <a:srgbClr val="00FFA0"/>
                </a:solidFill>
                <a:latin typeface="Comic Sans MS"/>
                <a:ea typeface="Comic Sans MS"/>
                <a:cs typeface="Comic Sans MS"/>
                <a:sym typeface="Comic Sans MS"/>
              </a:rPr>
              <a:t>e</a:t>
            </a:r>
            <a:r>
              <a:rPr b="1" lang="en" sz="3700">
                <a:solidFill>
                  <a:srgbClr val="00EDFF"/>
                </a:solidFill>
                <a:latin typeface="Comic Sans MS"/>
                <a:ea typeface="Comic Sans MS"/>
                <a:cs typeface="Comic Sans MS"/>
                <a:sym typeface="Comic Sans MS"/>
              </a:rPr>
              <a:t>n</a:t>
            </a:r>
            <a:r>
              <a:rPr b="1" lang="en" sz="3700">
                <a:solidFill>
                  <a:srgbClr val="007DFF"/>
                </a:solidFill>
                <a:latin typeface="Comic Sans MS"/>
                <a:ea typeface="Comic Sans MS"/>
                <a:cs typeface="Comic Sans MS"/>
                <a:sym typeface="Comic Sans MS"/>
              </a:rPr>
              <a:t>c</a:t>
            </a:r>
            <a:r>
              <a:rPr b="1" lang="en" sz="3700">
                <a:solidFill>
                  <a:srgbClr val="000DFF"/>
                </a:solidFill>
                <a:latin typeface="Comic Sans MS"/>
                <a:ea typeface="Comic Sans MS"/>
                <a:cs typeface="Comic Sans MS"/>
                <a:sym typeface="Comic Sans MS"/>
              </a:rPr>
              <a:t>y</a:t>
            </a:r>
            <a:r>
              <a:rPr b="1" lang="en" sz="3700">
                <a:solidFill>
                  <a:srgbClr val="6200FF"/>
                </a:solidFill>
                <a:latin typeface="Comic Sans MS"/>
                <a:ea typeface="Comic Sans MS"/>
                <a:cs typeface="Comic Sans MS"/>
                <a:sym typeface="Comic Sans MS"/>
              </a:rPr>
              <a:t> </a:t>
            </a:r>
            <a:r>
              <a:rPr b="1" lang="en" sz="3700">
                <a:solidFill>
                  <a:srgbClr val="D100FF"/>
                </a:solidFill>
                <a:latin typeface="Comic Sans MS"/>
                <a:ea typeface="Comic Sans MS"/>
                <a:cs typeface="Comic Sans MS"/>
                <a:sym typeface="Comic Sans MS"/>
              </a:rPr>
              <a:t>#</a:t>
            </a:r>
            <a:r>
              <a:rPr b="1" lang="en" sz="3700">
                <a:solidFill>
                  <a:srgbClr val="FF00BC"/>
                </a:solidFill>
                <a:latin typeface="Comic Sans MS"/>
                <a:ea typeface="Comic Sans MS"/>
                <a:cs typeface="Comic Sans MS"/>
                <a:sym typeface="Comic Sans MS"/>
              </a:rPr>
              <a:t>2</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 name="Shape 236"/>
        <p:cNvGrpSpPr/>
        <p:nvPr/>
      </p:nvGrpSpPr>
      <p:grpSpPr>
        <a:xfrm>
          <a:off x="0" y="0"/>
          <a:ext cx="0" cy="0"/>
          <a:chOff x="0" y="0"/>
          <a:chExt cx="0" cy="0"/>
        </a:xfrm>
      </p:grpSpPr>
      <p:sp>
        <p:nvSpPr>
          <p:cNvPr id="237" name="Google Shape;237;p38"/>
          <p:cNvSpPr txBox="1"/>
          <p:nvPr/>
        </p:nvSpPr>
        <p:spPr>
          <a:xfrm>
            <a:off x="636000" y="141500"/>
            <a:ext cx="7872000" cy="529200"/>
          </a:xfrm>
          <a:prstGeom prst="rect">
            <a:avLst/>
          </a:prstGeom>
          <a:noFill/>
          <a:ln cap="flat" cmpd="sng" w="76200">
            <a:solidFill>
              <a:srgbClr val="0000FF"/>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 sz="2200">
                <a:solidFill>
                  <a:srgbClr val="FF0000"/>
                </a:solidFill>
                <a:latin typeface="Comic Sans MS"/>
                <a:ea typeface="Comic Sans MS"/>
                <a:cs typeface="Comic Sans MS"/>
                <a:sym typeface="Comic Sans MS"/>
              </a:rPr>
              <a:t>W</a:t>
            </a:r>
            <a:r>
              <a:rPr b="1" lang="en" sz="2200">
                <a:solidFill>
                  <a:srgbClr val="FF3F00"/>
                </a:solidFill>
                <a:latin typeface="Comic Sans MS"/>
                <a:ea typeface="Comic Sans MS"/>
                <a:cs typeface="Comic Sans MS"/>
                <a:sym typeface="Comic Sans MS"/>
              </a:rPr>
              <a:t>h</a:t>
            </a:r>
            <a:r>
              <a:rPr b="1" lang="en" sz="2200">
                <a:solidFill>
                  <a:srgbClr val="FF7E00"/>
                </a:solidFill>
                <a:latin typeface="Comic Sans MS"/>
                <a:ea typeface="Comic Sans MS"/>
                <a:cs typeface="Comic Sans MS"/>
                <a:sym typeface="Comic Sans MS"/>
              </a:rPr>
              <a:t>a</a:t>
            </a:r>
            <a:r>
              <a:rPr b="1" lang="en" sz="2200">
                <a:solidFill>
                  <a:srgbClr val="FFBD00"/>
                </a:solidFill>
                <a:latin typeface="Comic Sans MS"/>
                <a:ea typeface="Comic Sans MS"/>
                <a:cs typeface="Comic Sans MS"/>
                <a:sym typeface="Comic Sans MS"/>
              </a:rPr>
              <a:t>t</a:t>
            </a:r>
            <a:r>
              <a:rPr b="1" lang="en" sz="2200">
                <a:solidFill>
                  <a:srgbClr val="FFFC00"/>
                </a:solidFill>
                <a:latin typeface="Comic Sans MS"/>
                <a:ea typeface="Comic Sans MS"/>
                <a:cs typeface="Comic Sans MS"/>
                <a:sym typeface="Comic Sans MS"/>
              </a:rPr>
              <a:t> </a:t>
            </a:r>
            <a:r>
              <a:rPr b="1" lang="en" sz="2200">
                <a:solidFill>
                  <a:srgbClr val="C2FF00"/>
                </a:solidFill>
                <a:latin typeface="Comic Sans MS"/>
                <a:ea typeface="Comic Sans MS"/>
                <a:cs typeface="Comic Sans MS"/>
                <a:sym typeface="Comic Sans MS"/>
              </a:rPr>
              <a:t>i</a:t>
            </a:r>
            <a:r>
              <a:rPr b="1" lang="en" sz="2200">
                <a:solidFill>
                  <a:srgbClr val="82FF00"/>
                </a:solidFill>
                <a:latin typeface="Comic Sans MS"/>
                <a:ea typeface="Comic Sans MS"/>
                <a:cs typeface="Comic Sans MS"/>
                <a:sym typeface="Comic Sans MS"/>
              </a:rPr>
              <a:t>s</a:t>
            </a:r>
            <a:r>
              <a:rPr b="1" lang="en" sz="2200">
                <a:solidFill>
                  <a:srgbClr val="43FF00"/>
                </a:solidFill>
                <a:latin typeface="Comic Sans MS"/>
                <a:ea typeface="Comic Sans MS"/>
                <a:cs typeface="Comic Sans MS"/>
                <a:sym typeface="Comic Sans MS"/>
              </a:rPr>
              <a:t> </a:t>
            </a:r>
            <a:r>
              <a:rPr b="1" lang="en" sz="2200">
                <a:solidFill>
                  <a:srgbClr val="04FF00"/>
                </a:solidFill>
                <a:latin typeface="Comic Sans MS"/>
                <a:ea typeface="Comic Sans MS"/>
                <a:cs typeface="Comic Sans MS"/>
                <a:sym typeface="Comic Sans MS"/>
              </a:rPr>
              <a:t>S</a:t>
            </a:r>
            <a:r>
              <a:rPr b="1" lang="en" sz="2200">
                <a:solidFill>
                  <a:srgbClr val="00FF3A"/>
                </a:solidFill>
                <a:latin typeface="Comic Sans MS"/>
                <a:ea typeface="Comic Sans MS"/>
                <a:cs typeface="Comic Sans MS"/>
                <a:sym typeface="Comic Sans MS"/>
              </a:rPr>
              <a:t>e</a:t>
            </a:r>
            <a:r>
              <a:rPr b="1" lang="en" sz="2200">
                <a:solidFill>
                  <a:srgbClr val="00FF79"/>
                </a:solidFill>
                <a:latin typeface="Comic Sans MS"/>
                <a:ea typeface="Comic Sans MS"/>
                <a:cs typeface="Comic Sans MS"/>
                <a:sym typeface="Comic Sans MS"/>
              </a:rPr>
              <a:t>l</a:t>
            </a:r>
            <a:r>
              <a:rPr b="1" lang="en" sz="2200">
                <a:solidFill>
                  <a:srgbClr val="00FFB9"/>
                </a:solidFill>
                <a:latin typeface="Comic Sans MS"/>
                <a:ea typeface="Comic Sans MS"/>
                <a:cs typeface="Comic Sans MS"/>
                <a:sym typeface="Comic Sans MS"/>
              </a:rPr>
              <a:t>f</a:t>
            </a:r>
            <a:r>
              <a:rPr b="1" lang="en" sz="2200">
                <a:solidFill>
                  <a:srgbClr val="00FFF8"/>
                </a:solidFill>
                <a:latin typeface="Comic Sans MS"/>
                <a:ea typeface="Comic Sans MS"/>
                <a:cs typeface="Comic Sans MS"/>
                <a:sym typeface="Comic Sans MS"/>
              </a:rPr>
              <a:t>-</a:t>
            </a:r>
            <a:r>
              <a:rPr b="1" lang="en" sz="2200">
                <a:solidFill>
                  <a:srgbClr val="00C6FF"/>
                </a:solidFill>
                <a:latin typeface="Comic Sans MS"/>
                <a:ea typeface="Comic Sans MS"/>
                <a:cs typeface="Comic Sans MS"/>
                <a:sym typeface="Comic Sans MS"/>
              </a:rPr>
              <a:t> </a:t>
            </a:r>
            <a:r>
              <a:rPr b="1" lang="en" sz="2200">
                <a:solidFill>
                  <a:srgbClr val="0087FF"/>
                </a:solidFill>
                <a:latin typeface="Comic Sans MS"/>
                <a:ea typeface="Comic Sans MS"/>
                <a:cs typeface="Comic Sans MS"/>
                <a:sym typeface="Comic Sans MS"/>
              </a:rPr>
              <a:t>Management</a:t>
            </a:r>
            <a:endParaRPr b="1" sz="2200">
              <a:solidFill>
                <a:srgbClr val="FF008B"/>
              </a:solidFill>
              <a:latin typeface="Comic Sans MS"/>
              <a:ea typeface="Comic Sans MS"/>
              <a:cs typeface="Comic Sans MS"/>
              <a:sym typeface="Comic Sans MS"/>
            </a:endParaRPr>
          </a:p>
          <a:p>
            <a:pPr indent="0" lvl="0" marL="0" rtl="0" algn="l">
              <a:spcBef>
                <a:spcPts val="0"/>
              </a:spcBef>
              <a:spcAft>
                <a:spcPts val="0"/>
              </a:spcAft>
              <a:buNone/>
            </a:pPr>
            <a:r>
              <a:t/>
            </a:r>
            <a:endParaRPr/>
          </a:p>
        </p:txBody>
      </p:sp>
      <p:sp>
        <p:nvSpPr>
          <p:cNvPr id="238" name="Google Shape;238;p38"/>
          <p:cNvSpPr txBox="1"/>
          <p:nvPr/>
        </p:nvSpPr>
        <p:spPr>
          <a:xfrm>
            <a:off x="283425" y="885750"/>
            <a:ext cx="8636100" cy="726900"/>
          </a:xfrm>
          <a:prstGeom prst="rect">
            <a:avLst/>
          </a:prstGeom>
          <a:solidFill>
            <a:srgbClr val="FD5E39"/>
          </a:solidFill>
          <a:ln cap="flat" cmpd="sng" w="28575">
            <a:solidFill>
              <a:srgbClr val="FD5E39"/>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1600">
                <a:solidFill>
                  <a:srgbClr val="FFFFFF"/>
                </a:solidFill>
                <a:latin typeface="Comic Sans MS"/>
                <a:ea typeface="Comic Sans MS"/>
                <a:cs typeface="Comic Sans MS"/>
                <a:sym typeface="Comic Sans MS"/>
              </a:rPr>
              <a:t>Control your emotions, thoughts, and behaviors to avoid explosive situations.</a:t>
            </a:r>
            <a:endParaRPr b="1" sz="1600">
              <a:solidFill>
                <a:srgbClr val="FFFFFF"/>
              </a:solidFill>
              <a:latin typeface="Comic Sans MS"/>
              <a:ea typeface="Comic Sans MS"/>
              <a:cs typeface="Comic Sans MS"/>
              <a:sym typeface="Comic Sans MS"/>
            </a:endParaRPr>
          </a:p>
        </p:txBody>
      </p:sp>
      <p:sp>
        <p:nvSpPr>
          <p:cNvPr id="239" name="Google Shape;239;p38"/>
          <p:cNvSpPr txBox="1"/>
          <p:nvPr/>
        </p:nvSpPr>
        <p:spPr>
          <a:xfrm>
            <a:off x="265975" y="1762350"/>
            <a:ext cx="8653500" cy="399000"/>
          </a:xfrm>
          <a:prstGeom prst="rect">
            <a:avLst/>
          </a:prstGeom>
          <a:solidFill>
            <a:srgbClr val="9900FF"/>
          </a:solidFill>
          <a:ln cap="flat" cmpd="sng" w="28575">
            <a:solidFill>
              <a:srgbClr val="6E00FF"/>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1600">
                <a:solidFill>
                  <a:srgbClr val="FFFFFF"/>
                </a:solidFill>
                <a:latin typeface="Comic Sans MS"/>
                <a:ea typeface="Comic Sans MS"/>
                <a:cs typeface="Comic Sans MS"/>
                <a:sym typeface="Comic Sans MS"/>
              </a:rPr>
              <a:t>Understand and manage stress and anxiety</a:t>
            </a:r>
            <a:r>
              <a:rPr b="1" lang="en" sz="1600">
                <a:solidFill>
                  <a:srgbClr val="FFFFFF"/>
                </a:solidFill>
                <a:latin typeface="Comic Sans MS"/>
                <a:ea typeface="Comic Sans MS"/>
                <a:cs typeface="Comic Sans MS"/>
                <a:sym typeface="Comic Sans MS"/>
              </a:rPr>
              <a:t>. </a:t>
            </a:r>
            <a:endParaRPr b="1" sz="1600">
              <a:solidFill>
                <a:srgbClr val="FFFFFF"/>
              </a:solidFill>
              <a:latin typeface="Comic Sans MS"/>
              <a:ea typeface="Comic Sans MS"/>
              <a:cs typeface="Comic Sans MS"/>
              <a:sym typeface="Comic Sans MS"/>
            </a:endParaRPr>
          </a:p>
        </p:txBody>
      </p:sp>
      <p:sp>
        <p:nvSpPr>
          <p:cNvPr id="240" name="Google Shape;240;p38"/>
          <p:cNvSpPr txBox="1"/>
          <p:nvPr/>
        </p:nvSpPr>
        <p:spPr>
          <a:xfrm>
            <a:off x="237375" y="2311050"/>
            <a:ext cx="8682300" cy="806100"/>
          </a:xfrm>
          <a:prstGeom prst="rect">
            <a:avLst/>
          </a:prstGeom>
          <a:solidFill>
            <a:srgbClr val="0000FF"/>
          </a:solidFill>
          <a:ln cap="flat" cmpd="sng" w="28575">
            <a:solidFill>
              <a:srgbClr val="294FF8"/>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b="1" sz="1600">
              <a:solidFill>
                <a:srgbClr val="FFFFFF"/>
              </a:solidFill>
              <a:latin typeface="Comic Sans MS"/>
              <a:ea typeface="Comic Sans MS"/>
              <a:cs typeface="Comic Sans MS"/>
              <a:sym typeface="Comic Sans MS"/>
            </a:endParaRPr>
          </a:p>
          <a:p>
            <a:pPr indent="0" lvl="0" marL="0" rtl="0" algn="l">
              <a:spcBef>
                <a:spcPts val="0"/>
              </a:spcBef>
              <a:spcAft>
                <a:spcPts val="0"/>
              </a:spcAft>
              <a:buNone/>
            </a:pPr>
            <a:r>
              <a:rPr b="1" lang="en" sz="1600">
                <a:solidFill>
                  <a:srgbClr val="FFFFFF"/>
                </a:solidFill>
                <a:latin typeface="Comic Sans MS"/>
                <a:ea typeface="Comic Sans MS"/>
                <a:cs typeface="Comic Sans MS"/>
                <a:sym typeface="Comic Sans MS"/>
              </a:rPr>
              <a:t>Do what is right even if you do not feel like doing it.  </a:t>
            </a:r>
            <a:r>
              <a:rPr b="1" lang="en" sz="1600">
                <a:solidFill>
                  <a:srgbClr val="FE4353"/>
                </a:solidFill>
                <a:latin typeface="Comic Sans MS"/>
                <a:ea typeface="Comic Sans MS"/>
                <a:cs typeface="Comic Sans MS"/>
                <a:sym typeface="Comic Sans MS"/>
              </a:rPr>
              <a:t> </a:t>
            </a:r>
            <a:endParaRPr b="1" sz="1600">
              <a:solidFill>
                <a:srgbClr val="FE4A4C"/>
              </a:solidFill>
              <a:latin typeface="Comic Sans MS"/>
              <a:ea typeface="Comic Sans MS"/>
              <a:cs typeface="Comic Sans MS"/>
              <a:sym typeface="Comic Sans MS"/>
            </a:endParaRPr>
          </a:p>
        </p:txBody>
      </p:sp>
      <p:sp>
        <p:nvSpPr>
          <p:cNvPr id="241" name="Google Shape;241;p38"/>
          <p:cNvSpPr txBox="1"/>
          <p:nvPr/>
        </p:nvSpPr>
        <p:spPr>
          <a:xfrm>
            <a:off x="237375" y="3266850"/>
            <a:ext cx="8682300" cy="864600"/>
          </a:xfrm>
          <a:prstGeom prst="rect">
            <a:avLst/>
          </a:prstGeom>
          <a:solidFill>
            <a:srgbClr val="FF00FF"/>
          </a:solidFill>
          <a:ln cap="flat" cmpd="sng" w="28575">
            <a:solidFill>
              <a:srgbClr val="FF00FF"/>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b="1" sz="1600">
              <a:solidFill>
                <a:srgbClr val="FFFFFF"/>
              </a:solidFill>
              <a:latin typeface="Comic Sans MS"/>
              <a:ea typeface="Comic Sans MS"/>
              <a:cs typeface="Comic Sans MS"/>
              <a:sym typeface="Comic Sans MS"/>
            </a:endParaRPr>
          </a:p>
          <a:p>
            <a:pPr indent="0" lvl="0" marL="0" rtl="0" algn="l">
              <a:spcBef>
                <a:spcPts val="0"/>
              </a:spcBef>
              <a:spcAft>
                <a:spcPts val="0"/>
              </a:spcAft>
              <a:buNone/>
            </a:pPr>
            <a:r>
              <a:rPr b="1" lang="en" sz="1600">
                <a:solidFill>
                  <a:srgbClr val="FFFFFF"/>
                </a:solidFill>
                <a:latin typeface="Comic Sans MS"/>
                <a:ea typeface="Comic Sans MS"/>
                <a:cs typeface="Comic Sans MS"/>
                <a:sym typeface="Comic Sans MS"/>
              </a:rPr>
              <a:t>Keep things in order,</a:t>
            </a:r>
            <a:r>
              <a:rPr b="1" lang="en" sz="1600">
                <a:solidFill>
                  <a:srgbClr val="FFFFFF"/>
                </a:solidFill>
                <a:latin typeface="Comic Sans MS"/>
                <a:ea typeface="Comic Sans MS"/>
                <a:cs typeface="Comic Sans MS"/>
                <a:sym typeface="Comic Sans MS"/>
              </a:rPr>
              <a:t>together, clean, and easily found. </a:t>
            </a:r>
            <a:endParaRPr b="1" sz="1600">
              <a:solidFill>
                <a:srgbClr val="F62478"/>
              </a:solidFill>
              <a:latin typeface="Comic Sans MS"/>
              <a:ea typeface="Comic Sans MS"/>
              <a:cs typeface="Comic Sans MS"/>
              <a:sym typeface="Comic Sans MS"/>
            </a:endParaRPr>
          </a:p>
        </p:txBody>
      </p:sp>
      <p:sp>
        <p:nvSpPr>
          <p:cNvPr id="242" name="Google Shape;242;p38"/>
          <p:cNvSpPr txBox="1"/>
          <p:nvPr/>
        </p:nvSpPr>
        <p:spPr>
          <a:xfrm>
            <a:off x="237375" y="4281150"/>
            <a:ext cx="8682300" cy="806100"/>
          </a:xfrm>
          <a:prstGeom prst="rect">
            <a:avLst/>
          </a:prstGeom>
          <a:solidFill>
            <a:srgbClr val="00FF00"/>
          </a:solidFill>
          <a:ln cap="flat" cmpd="sng" w="28575">
            <a:solidFill>
              <a:srgbClr val="09DA87"/>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1600">
                <a:solidFill>
                  <a:srgbClr val="FFFFFF"/>
                </a:solidFill>
                <a:latin typeface="Comic Sans MS"/>
                <a:ea typeface="Comic Sans MS"/>
                <a:cs typeface="Comic Sans MS"/>
                <a:sym typeface="Comic Sans MS"/>
              </a:rPr>
              <a:t>Plan for </a:t>
            </a:r>
            <a:r>
              <a:rPr b="1" lang="en" sz="1600">
                <a:solidFill>
                  <a:srgbClr val="FFFFFF"/>
                </a:solidFill>
                <a:latin typeface="Comic Sans MS"/>
                <a:ea typeface="Comic Sans MS"/>
                <a:cs typeface="Comic Sans MS"/>
                <a:sym typeface="Comic Sans MS"/>
              </a:rPr>
              <a:t>something you want</a:t>
            </a:r>
            <a:r>
              <a:rPr b="1" lang="en" sz="1600">
                <a:solidFill>
                  <a:srgbClr val="FFFFFF"/>
                </a:solidFill>
                <a:latin typeface="Comic Sans MS"/>
                <a:ea typeface="Comic Sans MS"/>
                <a:cs typeface="Comic Sans MS"/>
                <a:sym typeface="Comic Sans MS"/>
              </a:rPr>
              <a:t>, and work very hard to get it. </a:t>
            </a:r>
            <a:endParaRPr b="1" sz="1600">
              <a:solidFill>
                <a:srgbClr val="FE4353"/>
              </a:solidFill>
              <a:latin typeface="Comic Sans MS"/>
              <a:ea typeface="Comic Sans MS"/>
              <a:cs typeface="Comic Sans MS"/>
              <a:sym typeface="Comic Sans MS"/>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sp>
        <p:nvSpPr>
          <p:cNvPr id="247" name="Google Shape;247;p39"/>
          <p:cNvSpPr/>
          <p:nvPr/>
        </p:nvSpPr>
        <p:spPr>
          <a:xfrm>
            <a:off x="440550" y="3142225"/>
            <a:ext cx="690000" cy="1438200"/>
          </a:xfrm>
          <a:prstGeom prst="upArrow">
            <a:avLst>
              <a:gd fmla="val 50000" name="adj1"/>
              <a:gd fmla="val 50000" name="adj2"/>
            </a:avLst>
          </a:prstGeom>
          <a:solidFill>
            <a:srgbClr val="9900FF"/>
          </a:solidFill>
          <a:ln cap="flat" cmpd="sng" w="9525">
            <a:solidFill>
              <a:srgbClr val="DA09A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39"/>
          <p:cNvSpPr txBox="1"/>
          <p:nvPr/>
        </p:nvSpPr>
        <p:spPr>
          <a:xfrm>
            <a:off x="1670850" y="3325100"/>
            <a:ext cx="2044800" cy="906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FF0000"/>
                </a:solidFill>
              </a:rPr>
              <a:t>P</a:t>
            </a:r>
            <a:r>
              <a:rPr b="1" lang="en" sz="1800">
                <a:solidFill>
                  <a:srgbClr val="FF5A00"/>
                </a:solidFill>
              </a:rPr>
              <a:t>r</a:t>
            </a:r>
            <a:r>
              <a:rPr b="1" lang="en" sz="1800">
                <a:solidFill>
                  <a:srgbClr val="FFB500"/>
                </a:solidFill>
              </a:rPr>
              <a:t>e</a:t>
            </a:r>
            <a:r>
              <a:rPr b="1" lang="en" sz="1800">
                <a:solidFill>
                  <a:srgbClr val="EDFF00"/>
                </a:solidFill>
              </a:rPr>
              <a:t> </a:t>
            </a:r>
            <a:r>
              <a:rPr b="1" lang="en" sz="1800">
                <a:solidFill>
                  <a:srgbClr val="92FF00"/>
                </a:solidFill>
              </a:rPr>
              <a:t>K</a:t>
            </a:r>
            <a:r>
              <a:rPr b="1" lang="en" sz="1800">
                <a:solidFill>
                  <a:srgbClr val="37FF00"/>
                </a:solidFill>
              </a:rPr>
              <a:t>-</a:t>
            </a:r>
            <a:r>
              <a:rPr b="1" lang="en" sz="1800">
                <a:solidFill>
                  <a:srgbClr val="00FF23"/>
                </a:solidFill>
              </a:rPr>
              <a:t> </a:t>
            </a:r>
            <a:r>
              <a:rPr b="1" lang="en" sz="1800">
                <a:solidFill>
                  <a:srgbClr val="00FF7D"/>
                </a:solidFill>
              </a:rPr>
              <a:t>2</a:t>
            </a:r>
            <a:r>
              <a:rPr b="1" lang="en" sz="1800">
                <a:solidFill>
                  <a:srgbClr val="00FFD8"/>
                </a:solidFill>
              </a:rPr>
              <a:t>n</a:t>
            </a:r>
            <a:r>
              <a:rPr b="1" lang="en" sz="1800">
                <a:solidFill>
                  <a:srgbClr val="00CAFF"/>
                </a:solidFill>
              </a:rPr>
              <a:t>d</a:t>
            </a:r>
            <a:r>
              <a:rPr b="1" lang="en" sz="1800">
                <a:solidFill>
                  <a:srgbClr val="006FFF"/>
                </a:solidFill>
              </a:rPr>
              <a:t> </a:t>
            </a:r>
            <a:r>
              <a:rPr b="1" lang="en" sz="1800">
                <a:solidFill>
                  <a:srgbClr val="0014FF"/>
                </a:solidFill>
              </a:rPr>
              <a:t>g</a:t>
            </a:r>
            <a:r>
              <a:rPr b="1" lang="en" sz="1800">
                <a:solidFill>
                  <a:srgbClr val="4600FF"/>
                </a:solidFill>
              </a:rPr>
              <a:t>r</a:t>
            </a:r>
            <a:r>
              <a:rPr b="1" lang="en" sz="1800">
                <a:solidFill>
                  <a:srgbClr val="A000FF"/>
                </a:solidFill>
              </a:rPr>
              <a:t>a</a:t>
            </a:r>
            <a:r>
              <a:rPr b="1" lang="en" sz="1800">
                <a:solidFill>
                  <a:srgbClr val="FB00FF"/>
                </a:solidFill>
              </a:rPr>
              <a:t>d</a:t>
            </a:r>
            <a:r>
              <a:rPr b="1" lang="en" sz="1800">
                <a:solidFill>
                  <a:srgbClr val="FF00A7"/>
                </a:solidFill>
              </a:rPr>
              <a:t>e</a:t>
            </a:r>
            <a:endParaRPr b="1" sz="1800">
              <a:solidFill>
                <a:srgbClr val="FF00A7"/>
              </a:solidFill>
            </a:endParaRPr>
          </a:p>
          <a:p>
            <a:pPr indent="0" lvl="0" marL="0" rtl="0" algn="ctr">
              <a:spcBef>
                <a:spcPts val="0"/>
              </a:spcBef>
              <a:spcAft>
                <a:spcPts val="0"/>
              </a:spcAft>
              <a:buNone/>
            </a:pPr>
            <a:r>
              <a:rPr b="1" lang="en" sz="1800">
                <a:solidFill>
                  <a:srgbClr val="FE4353"/>
                </a:solidFill>
              </a:rPr>
              <a:t>L</a:t>
            </a:r>
            <a:r>
              <a:rPr b="1" lang="en" sz="1800">
                <a:solidFill>
                  <a:srgbClr val="FD5C3A"/>
                </a:solidFill>
              </a:rPr>
              <a:t>e</a:t>
            </a:r>
            <a:r>
              <a:rPr b="1" lang="en" sz="1800">
                <a:solidFill>
                  <a:srgbClr val="F67725"/>
                </a:solidFill>
              </a:rPr>
              <a:t>t</a:t>
            </a:r>
            <a:r>
              <a:rPr b="1" lang="en" sz="1800">
                <a:solidFill>
                  <a:srgbClr val="EA9214"/>
                </a:solidFill>
              </a:rPr>
              <a:t>s</a:t>
            </a:r>
            <a:r>
              <a:rPr b="1" lang="en" sz="1800">
                <a:solidFill>
                  <a:srgbClr val="D8AD08"/>
                </a:solidFill>
              </a:rPr>
              <a:t> </a:t>
            </a:r>
            <a:r>
              <a:rPr b="1" lang="en" sz="1800">
                <a:solidFill>
                  <a:srgbClr val="C3C502"/>
                </a:solidFill>
              </a:rPr>
              <a:t>l</a:t>
            </a:r>
            <a:r>
              <a:rPr b="1" lang="en" sz="1800">
                <a:solidFill>
                  <a:srgbClr val="AADB01"/>
                </a:solidFill>
              </a:rPr>
              <a:t>e</a:t>
            </a:r>
            <a:r>
              <a:rPr b="1" lang="en" sz="1800">
                <a:solidFill>
                  <a:srgbClr val="8FEB06"/>
                </a:solidFill>
              </a:rPr>
              <a:t>a</a:t>
            </a:r>
            <a:r>
              <a:rPr b="1" lang="en" sz="1800">
                <a:solidFill>
                  <a:srgbClr val="74F711"/>
                </a:solidFill>
              </a:rPr>
              <a:t>r</a:t>
            </a:r>
            <a:r>
              <a:rPr b="1" lang="en" sz="1800">
                <a:solidFill>
                  <a:srgbClr val="59FE22"/>
                </a:solidFill>
              </a:rPr>
              <a:t>n</a:t>
            </a:r>
            <a:r>
              <a:rPr b="1" lang="en" sz="1800">
                <a:solidFill>
                  <a:srgbClr val="40FE36"/>
                </a:solidFill>
              </a:rPr>
              <a:t> </a:t>
            </a:r>
            <a:r>
              <a:rPr b="1" lang="en" sz="1800">
                <a:solidFill>
                  <a:srgbClr val="2AF84E"/>
                </a:solidFill>
              </a:rPr>
              <a:t>a</a:t>
            </a:r>
            <a:r>
              <a:rPr b="1" lang="en" sz="1800">
                <a:solidFill>
                  <a:srgbClr val="18ED68"/>
                </a:solidFill>
              </a:rPr>
              <a:t>b</a:t>
            </a:r>
            <a:r>
              <a:rPr b="1" lang="en" sz="1800">
                <a:solidFill>
                  <a:srgbClr val="0ADD84"/>
                </a:solidFill>
              </a:rPr>
              <a:t>o</a:t>
            </a:r>
            <a:r>
              <a:rPr b="1" lang="en" sz="1800">
                <a:solidFill>
                  <a:srgbClr val="03C89F"/>
                </a:solidFill>
              </a:rPr>
              <a:t>u</a:t>
            </a:r>
            <a:r>
              <a:rPr b="1" lang="en" sz="1800">
                <a:solidFill>
                  <a:srgbClr val="01B0B9"/>
                </a:solidFill>
              </a:rPr>
              <a:t>t</a:t>
            </a:r>
            <a:r>
              <a:rPr b="1" lang="en" sz="1800">
                <a:solidFill>
                  <a:srgbClr val="0596D0"/>
                </a:solidFill>
              </a:rPr>
              <a:t> </a:t>
            </a:r>
            <a:r>
              <a:rPr b="1" lang="en" sz="1800">
                <a:solidFill>
                  <a:srgbClr val="0E7AE3"/>
                </a:solidFill>
              </a:rPr>
              <a:t>Self-Control</a:t>
            </a:r>
            <a:endParaRPr b="1" sz="1800">
              <a:solidFill>
                <a:srgbClr val="FE4353"/>
              </a:solidFill>
            </a:endParaRPr>
          </a:p>
          <a:p>
            <a:pPr indent="0" lvl="0" marL="0" rtl="0" algn="l">
              <a:spcBef>
                <a:spcPts val="0"/>
              </a:spcBef>
              <a:spcAft>
                <a:spcPts val="0"/>
              </a:spcAft>
              <a:buNone/>
            </a:pPr>
            <a:r>
              <a:t/>
            </a:r>
            <a:endParaRPr b="1" sz="1800">
              <a:solidFill>
                <a:srgbClr val="FF00A7"/>
              </a:solidFill>
            </a:endParaRPr>
          </a:p>
          <a:p>
            <a:pPr indent="0" lvl="0" marL="0" rtl="0" algn="l">
              <a:spcBef>
                <a:spcPts val="0"/>
              </a:spcBef>
              <a:spcAft>
                <a:spcPts val="0"/>
              </a:spcAft>
              <a:buNone/>
            </a:pPr>
            <a:r>
              <a:t/>
            </a:r>
            <a:endParaRPr b="1" sz="1800">
              <a:solidFill>
                <a:srgbClr val="FF0000"/>
              </a:solidFill>
            </a:endParaRPr>
          </a:p>
        </p:txBody>
      </p:sp>
      <p:sp>
        <p:nvSpPr>
          <p:cNvPr id="249" name="Google Shape;249;p39"/>
          <p:cNvSpPr/>
          <p:nvPr/>
        </p:nvSpPr>
        <p:spPr>
          <a:xfrm rot="10800000">
            <a:off x="5468225" y="309000"/>
            <a:ext cx="690000" cy="1438200"/>
          </a:xfrm>
          <a:prstGeom prst="upArrow">
            <a:avLst>
              <a:gd fmla="val 50000" name="adj1"/>
              <a:gd fmla="val 50000" name="adj2"/>
            </a:avLst>
          </a:prstGeom>
          <a:solidFill>
            <a:srgbClr val="007DFF"/>
          </a:solidFill>
          <a:ln cap="flat" cmpd="sng" w="9525">
            <a:solidFill>
              <a:srgbClr val="DA09A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39"/>
          <p:cNvSpPr txBox="1"/>
          <p:nvPr/>
        </p:nvSpPr>
        <p:spPr>
          <a:xfrm>
            <a:off x="6260025" y="376075"/>
            <a:ext cx="2884200" cy="906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rgbClr val="FE4353"/>
                </a:solidFill>
              </a:rPr>
              <a:t>3</a:t>
            </a:r>
            <a:r>
              <a:rPr b="1" lang="en" sz="1800">
                <a:solidFill>
                  <a:srgbClr val="FE5441"/>
                </a:solidFill>
              </a:rPr>
              <a:t>r</a:t>
            </a:r>
            <a:r>
              <a:rPr b="1" lang="en" sz="1800">
                <a:solidFill>
                  <a:srgbClr val="FB6731"/>
                </a:solidFill>
              </a:rPr>
              <a:t>d</a:t>
            </a:r>
            <a:r>
              <a:rPr b="1" lang="en" sz="1800">
                <a:solidFill>
                  <a:srgbClr val="F57A23"/>
                </a:solidFill>
              </a:rPr>
              <a:t> </a:t>
            </a:r>
            <a:r>
              <a:rPr b="1" lang="en" sz="1800">
                <a:solidFill>
                  <a:srgbClr val="EC8E17"/>
                </a:solidFill>
              </a:rPr>
              <a:t>-</a:t>
            </a:r>
            <a:r>
              <a:rPr b="1" lang="en" sz="1800">
                <a:solidFill>
                  <a:srgbClr val="E1A10D"/>
                </a:solidFill>
              </a:rPr>
              <a:t> </a:t>
            </a:r>
            <a:r>
              <a:rPr b="1" lang="en" sz="1800">
                <a:solidFill>
                  <a:srgbClr val="D3B306"/>
                </a:solidFill>
              </a:rPr>
              <a:t>4</a:t>
            </a:r>
            <a:r>
              <a:rPr b="1" lang="en" sz="1800">
                <a:solidFill>
                  <a:srgbClr val="C4C402"/>
                </a:solidFill>
              </a:rPr>
              <a:t>t</a:t>
            </a:r>
            <a:r>
              <a:rPr b="1" lang="en" sz="1800">
                <a:solidFill>
                  <a:srgbClr val="B3D401"/>
                </a:solidFill>
              </a:rPr>
              <a:t>h</a:t>
            </a:r>
            <a:r>
              <a:rPr b="1" lang="en" sz="1800">
                <a:solidFill>
                  <a:srgbClr val="A0E102"/>
                </a:solidFill>
              </a:rPr>
              <a:t> </a:t>
            </a:r>
            <a:r>
              <a:rPr b="1" lang="en" sz="1800">
                <a:solidFill>
                  <a:srgbClr val="8DED07"/>
                </a:solidFill>
              </a:rPr>
              <a:t>g</a:t>
            </a:r>
            <a:r>
              <a:rPr b="1" lang="en" sz="1800">
                <a:solidFill>
                  <a:srgbClr val="7AF50E"/>
                </a:solidFill>
              </a:rPr>
              <a:t>r</a:t>
            </a:r>
            <a:r>
              <a:rPr b="1" lang="en" sz="1800">
                <a:solidFill>
                  <a:srgbClr val="67FB19"/>
                </a:solidFill>
              </a:rPr>
              <a:t>a</a:t>
            </a:r>
            <a:r>
              <a:rPr b="1" lang="en" sz="1800">
                <a:solidFill>
                  <a:srgbClr val="54FE25"/>
                </a:solidFill>
              </a:rPr>
              <a:t>d</a:t>
            </a:r>
            <a:r>
              <a:rPr b="1" lang="en" sz="1800">
                <a:solidFill>
                  <a:srgbClr val="42FE34"/>
                </a:solidFill>
              </a:rPr>
              <a:t>e</a:t>
            </a:r>
            <a:endParaRPr b="1" sz="1800">
              <a:solidFill>
                <a:srgbClr val="32FB44"/>
              </a:solidFill>
            </a:endParaRPr>
          </a:p>
          <a:p>
            <a:pPr indent="0" lvl="0" marL="0" rtl="0" algn="ctr">
              <a:spcBef>
                <a:spcPts val="0"/>
              </a:spcBef>
              <a:spcAft>
                <a:spcPts val="0"/>
              </a:spcAft>
              <a:buNone/>
            </a:pPr>
            <a:r>
              <a:rPr b="1" lang="en" sz="1800">
                <a:solidFill>
                  <a:srgbClr val="FE4353"/>
                </a:solidFill>
              </a:rPr>
              <a:t>L</a:t>
            </a:r>
            <a:r>
              <a:rPr b="1" lang="en" sz="1800">
                <a:solidFill>
                  <a:srgbClr val="FD5C3A"/>
                </a:solidFill>
              </a:rPr>
              <a:t>e</a:t>
            </a:r>
            <a:r>
              <a:rPr b="1" lang="en" sz="1800">
                <a:solidFill>
                  <a:srgbClr val="F67725"/>
                </a:solidFill>
              </a:rPr>
              <a:t>t</a:t>
            </a:r>
            <a:r>
              <a:rPr b="1" lang="en" sz="1800">
                <a:solidFill>
                  <a:srgbClr val="EA9214"/>
                </a:solidFill>
              </a:rPr>
              <a:t>s</a:t>
            </a:r>
            <a:r>
              <a:rPr b="1" lang="en" sz="1800">
                <a:solidFill>
                  <a:srgbClr val="D8AD08"/>
                </a:solidFill>
              </a:rPr>
              <a:t> </a:t>
            </a:r>
            <a:r>
              <a:rPr b="1" lang="en" sz="1800">
                <a:solidFill>
                  <a:srgbClr val="C3C502"/>
                </a:solidFill>
              </a:rPr>
              <a:t>l</a:t>
            </a:r>
            <a:r>
              <a:rPr b="1" lang="en" sz="1800">
                <a:solidFill>
                  <a:srgbClr val="AADB01"/>
                </a:solidFill>
              </a:rPr>
              <a:t>e</a:t>
            </a:r>
            <a:r>
              <a:rPr b="1" lang="en" sz="1800">
                <a:solidFill>
                  <a:srgbClr val="8FEB06"/>
                </a:solidFill>
              </a:rPr>
              <a:t>a</a:t>
            </a:r>
            <a:r>
              <a:rPr b="1" lang="en" sz="1800">
                <a:solidFill>
                  <a:srgbClr val="74F711"/>
                </a:solidFill>
              </a:rPr>
              <a:t>r</a:t>
            </a:r>
            <a:r>
              <a:rPr b="1" lang="en" sz="1800">
                <a:solidFill>
                  <a:srgbClr val="59FE22"/>
                </a:solidFill>
              </a:rPr>
              <a:t>n</a:t>
            </a:r>
            <a:r>
              <a:rPr b="1" lang="en" sz="1800">
                <a:solidFill>
                  <a:srgbClr val="40FE36"/>
                </a:solidFill>
              </a:rPr>
              <a:t> </a:t>
            </a:r>
            <a:r>
              <a:rPr b="1" lang="en" sz="1800">
                <a:solidFill>
                  <a:srgbClr val="2AF84E"/>
                </a:solidFill>
              </a:rPr>
              <a:t>a</a:t>
            </a:r>
            <a:r>
              <a:rPr b="1" lang="en" sz="1800">
                <a:solidFill>
                  <a:srgbClr val="18ED68"/>
                </a:solidFill>
              </a:rPr>
              <a:t>b</a:t>
            </a:r>
            <a:r>
              <a:rPr b="1" lang="en" sz="1800">
                <a:solidFill>
                  <a:srgbClr val="0ADD84"/>
                </a:solidFill>
              </a:rPr>
              <a:t>o</a:t>
            </a:r>
            <a:r>
              <a:rPr b="1" lang="en" sz="1800">
                <a:solidFill>
                  <a:srgbClr val="03C89F"/>
                </a:solidFill>
              </a:rPr>
              <a:t>u</a:t>
            </a:r>
            <a:r>
              <a:rPr b="1" lang="en" sz="1800">
                <a:solidFill>
                  <a:srgbClr val="01B0B9"/>
                </a:solidFill>
              </a:rPr>
              <a:t>t</a:t>
            </a:r>
            <a:r>
              <a:rPr b="1" lang="en" sz="1800">
                <a:solidFill>
                  <a:srgbClr val="0596D0"/>
                </a:solidFill>
              </a:rPr>
              <a:t> </a:t>
            </a:r>
            <a:r>
              <a:rPr b="1" lang="en" sz="1800">
                <a:solidFill>
                  <a:srgbClr val="0E7AE3"/>
                </a:solidFill>
              </a:rPr>
              <a:t>o</a:t>
            </a:r>
            <a:r>
              <a:rPr b="1" lang="en" sz="1800">
                <a:solidFill>
                  <a:srgbClr val="1D5FF2"/>
                </a:solidFill>
              </a:rPr>
              <a:t>u</a:t>
            </a:r>
            <a:r>
              <a:rPr b="1" lang="en" sz="1800">
                <a:solidFill>
                  <a:srgbClr val="3145FB"/>
                </a:solidFill>
              </a:rPr>
              <a:t>r</a:t>
            </a:r>
            <a:r>
              <a:rPr b="1" lang="en" sz="1800">
                <a:solidFill>
                  <a:srgbClr val="482EFE"/>
                </a:solidFill>
              </a:rPr>
              <a:t> </a:t>
            </a:r>
            <a:r>
              <a:rPr b="1" lang="en" sz="1800">
                <a:solidFill>
                  <a:srgbClr val="FE4353"/>
                </a:solidFill>
              </a:rPr>
              <a:t>Self-Control</a:t>
            </a:r>
            <a:endParaRPr b="1" sz="1800">
              <a:solidFill>
                <a:srgbClr val="FE4353"/>
              </a:solidFill>
            </a:endParaRPr>
          </a:p>
          <a:p>
            <a:pPr indent="0" lvl="0" marL="0" rtl="0" algn="ctr">
              <a:spcBef>
                <a:spcPts val="0"/>
              </a:spcBef>
              <a:spcAft>
                <a:spcPts val="0"/>
              </a:spcAft>
              <a:buNone/>
            </a:pPr>
            <a:r>
              <a:t/>
            </a:r>
            <a:endParaRPr b="1" sz="1800">
              <a:solidFill>
                <a:srgbClr val="FF0000"/>
              </a:solidFill>
            </a:endParaRPr>
          </a:p>
        </p:txBody>
      </p:sp>
      <p:pic>
        <p:nvPicPr>
          <p:cNvPr descr="Cookie Monster spoofs Icona Pop's hit song &quot;I Love It&quot; in this hilarious new video! Cookie Monster, the poster-child for someone needing to master self-regulation skills, attempts to explain these concepts while devising personal strategies on waiting to eat a cookie.&#10;&#10;Go to www.sesameworkshop.org/season44 for information on Sesame Street's 44th season.&#10;&#10;Subscribe to the Sesame Street Channel here: http://www.youtube.com/subscription_center?add_user=SesameStreet&#10; &#10;For more fun games and videos for your preschooler in a safe, child-friendly environment, visit us at http://www.sesamestreet.org&#10; &#10;Sesame Street is a production of Sesame Workshop, a nonprofit educational organization. The Workshop produces Sesame Street programs, seen in over 150 countries, and other acclaimed shows, including The Electric Company.  Beyond television, the Workshop produces content for multiple media platforms on a wide range of issues including literacy and numeracy, emotional wellbeing, health and wellness, and respect and understanding.  Learn more at http://www.sesamestreet.org." id="251" name="Google Shape;251;p39" title="Sesame Street: Me Want It (But Me Wait)">
            <a:hlinkClick r:id="rId3"/>
          </p:cNvPr>
          <p:cNvPicPr preferRelativeResize="0"/>
          <p:nvPr/>
        </p:nvPicPr>
        <p:blipFill>
          <a:blip r:embed="rId4">
            <a:alphaModFix/>
          </a:blip>
          <a:stretch>
            <a:fillRect/>
          </a:stretch>
        </p:blipFill>
        <p:spPr>
          <a:xfrm>
            <a:off x="119150" y="141300"/>
            <a:ext cx="4353100" cy="2842975"/>
          </a:xfrm>
          <a:prstGeom prst="rect">
            <a:avLst/>
          </a:prstGeom>
          <a:noFill/>
          <a:ln>
            <a:noFill/>
          </a:ln>
        </p:spPr>
      </p:pic>
      <p:pic>
        <p:nvPicPr>
          <p:cNvPr descr="Need a video to help teach your kids about Self-Control? You found it!&#10;Want more materials? No problem! Check out my Self-Control resources on TpT: https://www.teacherspayteachers.com/Product/Self-Control-Worksheets-and-Activities-Character-Education-5164674&#10;&#10;Wish there was a blog post you could read about Self-Control? Check this out: https://www.learningwithjessicadiaz.org/post/5-ways-to-teach-kids-self-control&#10;&#10;You can find even more resources related to Character Education on my website: https://www.learningwithjessicadiaz.org&#10;&#10;In this video, Jessica talks about what it means to have Self-Control and how to make good choices. Self-Control is such an important part of Character Education, so let's teach our kids how to have Self-Control!" id="252" name="Google Shape;252;p39" title="Self-Control for Kids | Character Education">
            <a:hlinkClick r:id="rId5"/>
          </p:cNvPr>
          <p:cNvPicPr preferRelativeResize="0"/>
          <p:nvPr/>
        </p:nvPicPr>
        <p:blipFill>
          <a:blip r:embed="rId6">
            <a:alphaModFix/>
          </a:blip>
          <a:stretch>
            <a:fillRect/>
          </a:stretch>
        </p:blipFill>
        <p:spPr>
          <a:xfrm>
            <a:off x="4624650" y="1899600"/>
            <a:ext cx="4122000" cy="30915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56" name="Shape 256"/>
        <p:cNvGrpSpPr/>
        <p:nvPr/>
      </p:nvGrpSpPr>
      <p:grpSpPr>
        <a:xfrm>
          <a:off x="0" y="0"/>
          <a:ext cx="0" cy="0"/>
          <a:chOff x="0" y="0"/>
          <a:chExt cx="0" cy="0"/>
        </a:xfrm>
      </p:grpSpPr>
      <p:sp>
        <p:nvSpPr>
          <p:cNvPr id="257" name="Google Shape;257;p40"/>
          <p:cNvSpPr txBox="1"/>
          <p:nvPr/>
        </p:nvSpPr>
        <p:spPr>
          <a:xfrm>
            <a:off x="1634025" y="297100"/>
            <a:ext cx="5366400" cy="94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5300">
                <a:latin typeface="Comic Sans MS"/>
                <a:ea typeface="Comic Sans MS"/>
                <a:cs typeface="Comic Sans MS"/>
                <a:sym typeface="Comic Sans MS"/>
              </a:rPr>
              <a:t>Impulse Control</a:t>
            </a:r>
            <a:endParaRPr sz="5300">
              <a:latin typeface="Comic Sans MS"/>
              <a:ea typeface="Comic Sans MS"/>
              <a:cs typeface="Comic Sans MS"/>
              <a:sym typeface="Comic Sans MS"/>
            </a:endParaRPr>
          </a:p>
        </p:txBody>
      </p:sp>
      <p:pic>
        <p:nvPicPr>
          <p:cNvPr id="258" name="Google Shape;258;p40"/>
          <p:cNvPicPr preferRelativeResize="0"/>
          <p:nvPr/>
        </p:nvPicPr>
        <p:blipFill>
          <a:blip r:embed="rId4">
            <a:alphaModFix/>
          </a:blip>
          <a:stretch>
            <a:fillRect/>
          </a:stretch>
        </p:blipFill>
        <p:spPr>
          <a:xfrm>
            <a:off x="2085675" y="1680900"/>
            <a:ext cx="5824000" cy="3594500"/>
          </a:xfrm>
          <a:prstGeom prst="rect">
            <a:avLst/>
          </a:prstGeom>
          <a:noFill/>
          <a:ln>
            <a:noFill/>
          </a:ln>
        </p:spPr>
      </p:pic>
      <p:sp>
        <p:nvSpPr>
          <p:cNvPr id="259" name="Google Shape;259;p40"/>
          <p:cNvSpPr txBox="1"/>
          <p:nvPr/>
        </p:nvSpPr>
        <p:spPr>
          <a:xfrm>
            <a:off x="3052425" y="2744025"/>
            <a:ext cx="2711100" cy="1782600"/>
          </a:xfrm>
          <a:prstGeom prst="rect">
            <a:avLst/>
          </a:prstGeom>
          <a:noFill/>
          <a:ln>
            <a:noFill/>
          </a:ln>
        </p:spPr>
        <p:txBody>
          <a:bodyPr anchorCtr="0" anchor="t" bIns="91425" lIns="91425" spcFirstLastPara="1" rIns="91425" wrap="square" tIns="91425">
            <a:noAutofit/>
          </a:bodyPr>
          <a:lstStyle/>
          <a:p>
            <a:pPr indent="0" lvl="0" marL="457200" rtl="0" algn="l">
              <a:lnSpc>
                <a:spcPct val="115000"/>
              </a:lnSpc>
              <a:spcBef>
                <a:spcPts val="0"/>
              </a:spcBef>
              <a:spcAft>
                <a:spcPts val="0"/>
              </a:spcAft>
              <a:buNone/>
            </a:pPr>
            <a:r>
              <a:t/>
            </a:r>
            <a:endParaRPr sz="1800">
              <a:solidFill>
                <a:schemeClr val="dk1"/>
              </a:solidFill>
              <a:latin typeface="Comic Sans MS"/>
              <a:ea typeface="Comic Sans MS"/>
              <a:cs typeface="Comic Sans MS"/>
              <a:sym typeface="Comic Sans MS"/>
            </a:endParaRPr>
          </a:p>
          <a:p>
            <a:pPr indent="0" lvl="0" marL="0" rtl="0" algn="l">
              <a:lnSpc>
                <a:spcPct val="115000"/>
              </a:lnSpc>
              <a:spcBef>
                <a:spcPts val="0"/>
              </a:spcBef>
              <a:spcAft>
                <a:spcPts val="0"/>
              </a:spcAft>
              <a:buNone/>
            </a:pPr>
            <a:r>
              <a:rPr lang="en" sz="1800">
                <a:solidFill>
                  <a:schemeClr val="dk1"/>
                </a:solidFill>
                <a:latin typeface="Comic Sans MS"/>
                <a:ea typeface="Comic Sans MS"/>
                <a:cs typeface="Comic Sans MS"/>
                <a:sym typeface="Comic Sans MS"/>
              </a:rPr>
              <a:t>    </a:t>
            </a:r>
            <a:endParaRPr sz="1800">
              <a:solidFill>
                <a:schemeClr val="dk1"/>
              </a:solidFill>
              <a:latin typeface="Comic Sans MS"/>
              <a:ea typeface="Comic Sans MS"/>
              <a:cs typeface="Comic Sans MS"/>
              <a:sym typeface="Comic Sans MS"/>
            </a:endParaRPr>
          </a:p>
          <a:p>
            <a:pPr indent="0" lvl="0" marL="0" rtl="0" algn="l">
              <a:lnSpc>
                <a:spcPct val="115000"/>
              </a:lnSpc>
              <a:spcBef>
                <a:spcPts val="0"/>
              </a:spcBef>
              <a:spcAft>
                <a:spcPts val="0"/>
              </a:spcAft>
              <a:buNone/>
            </a:pPr>
            <a:r>
              <a:rPr lang="en" sz="1600">
                <a:solidFill>
                  <a:schemeClr val="dk1"/>
                </a:solidFill>
                <a:latin typeface="Comic Sans MS"/>
                <a:ea typeface="Comic Sans MS"/>
                <a:cs typeface="Comic Sans MS"/>
                <a:sym typeface="Comic Sans MS"/>
              </a:rPr>
              <a:t>     </a:t>
            </a:r>
            <a:endParaRPr sz="1600"/>
          </a:p>
        </p:txBody>
      </p:sp>
      <p:sp>
        <p:nvSpPr>
          <p:cNvPr id="260" name="Google Shape;260;p40"/>
          <p:cNvSpPr txBox="1"/>
          <p:nvPr/>
        </p:nvSpPr>
        <p:spPr>
          <a:xfrm rot="542400">
            <a:off x="703233" y="3695669"/>
            <a:ext cx="742725" cy="538586"/>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100">
              <a:latin typeface="Comic Sans MS"/>
              <a:ea typeface="Comic Sans MS"/>
              <a:cs typeface="Comic Sans MS"/>
              <a:sym typeface="Comic Sans MS"/>
            </a:endParaRPr>
          </a:p>
        </p:txBody>
      </p:sp>
      <p:pic>
        <p:nvPicPr>
          <p:cNvPr descr="Clientmoji" id="261" name="Google Shape;261;p40"/>
          <p:cNvPicPr preferRelativeResize="0"/>
          <p:nvPr/>
        </p:nvPicPr>
        <p:blipFill>
          <a:blip r:embed="rId5">
            <a:alphaModFix/>
          </a:blip>
          <a:stretch>
            <a:fillRect/>
          </a:stretch>
        </p:blipFill>
        <p:spPr>
          <a:xfrm>
            <a:off x="3785025" y="1163675"/>
            <a:ext cx="1323700" cy="1062800"/>
          </a:xfrm>
          <a:prstGeom prst="rect">
            <a:avLst/>
          </a:prstGeom>
          <a:noFill/>
          <a:ln>
            <a:noFill/>
          </a:ln>
        </p:spPr>
      </p:pic>
      <p:sp>
        <p:nvSpPr>
          <p:cNvPr id="262" name="Google Shape;262;p40"/>
          <p:cNvSpPr txBox="1"/>
          <p:nvPr/>
        </p:nvSpPr>
        <p:spPr>
          <a:xfrm>
            <a:off x="2500113" y="2661225"/>
            <a:ext cx="3815700" cy="1948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900">
                <a:solidFill>
                  <a:srgbClr val="0000FF"/>
                </a:solidFill>
                <a:latin typeface="Comic Sans MS"/>
                <a:ea typeface="Comic Sans MS"/>
                <a:cs typeface="Comic Sans MS"/>
                <a:sym typeface="Comic Sans MS"/>
              </a:rPr>
              <a:t>Always say how you feel </a:t>
            </a:r>
            <a:endParaRPr b="1" sz="1900">
              <a:solidFill>
                <a:srgbClr val="0000FF"/>
              </a:solidFill>
              <a:latin typeface="Comic Sans MS"/>
              <a:ea typeface="Comic Sans MS"/>
              <a:cs typeface="Comic Sans MS"/>
              <a:sym typeface="Comic Sans MS"/>
            </a:endParaRPr>
          </a:p>
          <a:p>
            <a:pPr indent="0" lvl="0" marL="0" rtl="0" algn="ctr">
              <a:spcBef>
                <a:spcPts val="0"/>
              </a:spcBef>
              <a:spcAft>
                <a:spcPts val="0"/>
              </a:spcAft>
              <a:buNone/>
            </a:pPr>
            <a:r>
              <a:t/>
            </a:r>
            <a:endParaRPr b="1" sz="1900">
              <a:solidFill>
                <a:srgbClr val="0000FF"/>
              </a:solidFill>
              <a:latin typeface="Comic Sans MS"/>
              <a:ea typeface="Comic Sans MS"/>
              <a:cs typeface="Comic Sans MS"/>
              <a:sym typeface="Comic Sans MS"/>
            </a:endParaRPr>
          </a:p>
          <a:p>
            <a:pPr indent="0" lvl="0" marL="0" rtl="0" algn="ctr">
              <a:spcBef>
                <a:spcPts val="0"/>
              </a:spcBef>
              <a:spcAft>
                <a:spcPts val="0"/>
              </a:spcAft>
              <a:buNone/>
            </a:pPr>
            <a:r>
              <a:rPr b="1" lang="en" sz="2600">
                <a:solidFill>
                  <a:srgbClr val="0000FF"/>
                </a:solidFill>
                <a:latin typeface="Comic Sans MS"/>
                <a:ea typeface="Comic Sans MS"/>
                <a:cs typeface="Comic Sans MS"/>
                <a:sym typeface="Comic Sans MS"/>
              </a:rPr>
              <a:t>rather than</a:t>
            </a:r>
            <a:r>
              <a:rPr b="1" lang="en" sz="1900">
                <a:solidFill>
                  <a:srgbClr val="0000FF"/>
                </a:solidFill>
                <a:latin typeface="Comic Sans MS"/>
                <a:ea typeface="Comic Sans MS"/>
                <a:cs typeface="Comic Sans MS"/>
                <a:sym typeface="Comic Sans MS"/>
              </a:rPr>
              <a:t> </a:t>
            </a:r>
            <a:endParaRPr b="1" sz="1900">
              <a:solidFill>
                <a:srgbClr val="0000FF"/>
              </a:solidFill>
              <a:latin typeface="Comic Sans MS"/>
              <a:ea typeface="Comic Sans MS"/>
              <a:cs typeface="Comic Sans MS"/>
              <a:sym typeface="Comic Sans MS"/>
            </a:endParaRPr>
          </a:p>
          <a:p>
            <a:pPr indent="0" lvl="0" marL="0" rtl="0" algn="ctr">
              <a:spcBef>
                <a:spcPts val="0"/>
              </a:spcBef>
              <a:spcAft>
                <a:spcPts val="0"/>
              </a:spcAft>
              <a:buNone/>
            </a:pPr>
            <a:r>
              <a:t/>
            </a:r>
            <a:endParaRPr b="1" sz="1900">
              <a:solidFill>
                <a:srgbClr val="0000FF"/>
              </a:solidFill>
              <a:latin typeface="Comic Sans MS"/>
              <a:ea typeface="Comic Sans MS"/>
              <a:cs typeface="Comic Sans MS"/>
              <a:sym typeface="Comic Sans MS"/>
            </a:endParaRPr>
          </a:p>
          <a:p>
            <a:pPr indent="0" lvl="0" marL="0" rtl="0" algn="ctr">
              <a:spcBef>
                <a:spcPts val="0"/>
              </a:spcBef>
              <a:spcAft>
                <a:spcPts val="0"/>
              </a:spcAft>
              <a:buNone/>
            </a:pPr>
            <a:r>
              <a:rPr b="1" lang="en" sz="1900">
                <a:solidFill>
                  <a:srgbClr val="0000FF"/>
                </a:solidFill>
                <a:latin typeface="Comic Sans MS"/>
                <a:ea typeface="Comic Sans MS"/>
                <a:cs typeface="Comic Sans MS"/>
                <a:sym typeface="Comic Sans MS"/>
              </a:rPr>
              <a:t>show how you are feeling.</a:t>
            </a:r>
            <a:endParaRPr b="1" sz="1900">
              <a:solidFill>
                <a:srgbClr val="0000FF"/>
              </a:solidFill>
              <a:latin typeface="Comic Sans MS"/>
              <a:ea typeface="Comic Sans MS"/>
              <a:cs typeface="Comic Sans MS"/>
              <a:sym typeface="Comic Sans MS"/>
            </a:endParaRPr>
          </a:p>
        </p:txBody>
      </p:sp>
      <p:pic>
        <p:nvPicPr>
          <p:cNvPr id="263" name="Google Shape;263;p40"/>
          <p:cNvPicPr preferRelativeResize="0"/>
          <p:nvPr/>
        </p:nvPicPr>
        <p:blipFill>
          <a:blip r:embed="rId6">
            <a:alphaModFix/>
          </a:blip>
          <a:stretch>
            <a:fillRect/>
          </a:stretch>
        </p:blipFill>
        <p:spPr>
          <a:xfrm>
            <a:off x="6782351" y="355150"/>
            <a:ext cx="2272499" cy="2679850"/>
          </a:xfrm>
          <a:prstGeom prst="rect">
            <a:avLst/>
          </a:prstGeom>
          <a:noFill/>
          <a:ln>
            <a:noFill/>
          </a:ln>
        </p:spPr>
      </p:pic>
      <p:pic>
        <p:nvPicPr>
          <p:cNvPr id="264" name="Google Shape;264;p40"/>
          <p:cNvPicPr preferRelativeResize="0"/>
          <p:nvPr/>
        </p:nvPicPr>
        <p:blipFill>
          <a:blip r:embed="rId7">
            <a:alphaModFix/>
          </a:blip>
          <a:stretch>
            <a:fillRect/>
          </a:stretch>
        </p:blipFill>
        <p:spPr>
          <a:xfrm>
            <a:off x="259904" y="1638257"/>
            <a:ext cx="2272502" cy="2679898"/>
          </a:xfrm>
          <a:prstGeom prst="rect">
            <a:avLst/>
          </a:prstGeom>
          <a:noFill/>
          <a:ln>
            <a:noFill/>
          </a:ln>
        </p:spPr>
      </p:pic>
      <p:sp>
        <p:nvSpPr>
          <p:cNvPr id="265" name="Google Shape;265;p40"/>
          <p:cNvSpPr txBox="1"/>
          <p:nvPr/>
        </p:nvSpPr>
        <p:spPr>
          <a:xfrm>
            <a:off x="7298600" y="1080675"/>
            <a:ext cx="1323600" cy="1303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600">
                <a:solidFill>
                  <a:srgbClr val="EC168E"/>
                </a:solidFill>
                <a:latin typeface="Comic Sans MS"/>
                <a:ea typeface="Comic Sans MS"/>
                <a:cs typeface="Comic Sans MS"/>
                <a:sym typeface="Comic Sans MS"/>
              </a:rPr>
              <a:t>It is </a:t>
            </a:r>
            <a:endParaRPr b="1" sz="1600">
              <a:solidFill>
                <a:srgbClr val="EC168E"/>
              </a:solidFill>
              <a:latin typeface="Comic Sans MS"/>
              <a:ea typeface="Comic Sans MS"/>
              <a:cs typeface="Comic Sans MS"/>
              <a:sym typeface="Comic Sans MS"/>
            </a:endParaRPr>
          </a:p>
          <a:p>
            <a:pPr indent="0" lvl="0" marL="0" rtl="0" algn="ctr">
              <a:spcBef>
                <a:spcPts val="0"/>
              </a:spcBef>
              <a:spcAft>
                <a:spcPts val="0"/>
              </a:spcAft>
              <a:buClr>
                <a:schemeClr val="dk1"/>
              </a:buClr>
              <a:buSzPts val="1100"/>
              <a:buFont typeface="Arial"/>
              <a:buNone/>
            </a:pPr>
            <a:r>
              <a:rPr b="1" lang="en" sz="1600">
                <a:solidFill>
                  <a:srgbClr val="EC168E"/>
                </a:solidFill>
                <a:latin typeface="Comic Sans MS"/>
                <a:ea typeface="Comic Sans MS"/>
                <a:cs typeface="Comic Sans MS"/>
                <a:sym typeface="Comic Sans MS"/>
              </a:rPr>
              <a:t>NOT OK </a:t>
            </a:r>
            <a:endParaRPr b="1" sz="1600">
              <a:solidFill>
                <a:srgbClr val="EC168E"/>
              </a:solidFill>
              <a:latin typeface="Comic Sans MS"/>
              <a:ea typeface="Comic Sans MS"/>
              <a:cs typeface="Comic Sans MS"/>
              <a:sym typeface="Comic Sans MS"/>
            </a:endParaRPr>
          </a:p>
          <a:p>
            <a:pPr indent="0" lvl="0" marL="0" rtl="0" algn="ctr">
              <a:spcBef>
                <a:spcPts val="0"/>
              </a:spcBef>
              <a:spcAft>
                <a:spcPts val="0"/>
              </a:spcAft>
              <a:buClr>
                <a:schemeClr val="dk1"/>
              </a:buClr>
              <a:buSzPts val="1100"/>
              <a:buFont typeface="Arial"/>
              <a:buNone/>
            </a:pPr>
            <a:r>
              <a:rPr b="1" lang="en" sz="1600">
                <a:solidFill>
                  <a:srgbClr val="EC168E"/>
                </a:solidFill>
                <a:latin typeface="Comic Sans MS"/>
                <a:ea typeface="Comic Sans MS"/>
                <a:cs typeface="Comic Sans MS"/>
                <a:sym typeface="Comic Sans MS"/>
              </a:rPr>
              <a:t>to hit or cause pain</a:t>
            </a:r>
            <a:endParaRPr b="1" sz="1600">
              <a:solidFill>
                <a:srgbClr val="EC168E"/>
              </a:solidFill>
              <a:latin typeface="Comic Sans MS"/>
              <a:ea typeface="Comic Sans MS"/>
              <a:cs typeface="Comic Sans MS"/>
              <a:sym typeface="Comic Sans MS"/>
            </a:endParaRPr>
          </a:p>
          <a:p>
            <a:pPr indent="0" lvl="0" marL="0" rtl="0" algn="l">
              <a:spcBef>
                <a:spcPts val="0"/>
              </a:spcBef>
              <a:spcAft>
                <a:spcPts val="0"/>
              </a:spcAft>
              <a:buNone/>
            </a:pPr>
            <a:r>
              <a:t/>
            </a:r>
            <a:endParaRPr/>
          </a:p>
        </p:txBody>
      </p:sp>
      <p:sp>
        <p:nvSpPr>
          <p:cNvPr id="266" name="Google Shape;266;p40"/>
          <p:cNvSpPr txBox="1"/>
          <p:nvPr/>
        </p:nvSpPr>
        <p:spPr>
          <a:xfrm>
            <a:off x="440575" y="2502125"/>
            <a:ext cx="1728900" cy="1062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sz="1800">
                <a:solidFill>
                  <a:srgbClr val="351C75"/>
                </a:solidFill>
                <a:latin typeface="Comic Sans MS"/>
                <a:ea typeface="Comic Sans MS"/>
                <a:cs typeface="Comic Sans MS"/>
                <a:sym typeface="Comic Sans MS"/>
              </a:rPr>
              <a:t>It is </a:t>
            </a:r>
            <a:endParaRPr b="1" sz="1800">
              <a:solidFill>
                <a:srgbClr val="351C75"/>
              </a:solidFill>
              <a:latin typeface="Comic Sans MS"/>
              <a:ea typeface="Comic Sans MS"/>
              <a:cs typeface="Comic Sans MS"/>
              <a:sym typeface="Comic Sans MS"/>
            </a:endParaRPr>
          </a:p>
          <a:p>
            <a:pPr indent="0" lvl="0" marL="0" rtl="0" algn="ctr">
              <a:spcBef>
                <a:spcPts val="0"/>
              </a:spcBef>
              <a:spcAft>
                <a:spcPts val="0"/>
              </a:spcAft>
              <a:buClr>
                <a:schemeClr val="dk1"/>
              </a:buClr>
              <a:buSzPts val="1100"/>
              <a:buFont typeface="Arial"/>
              <a:buNone/>
            </a:pPr>
            <a:r>
              <a:rPr b="1" lang="en" sz="1800">
                <a:solidFill>
                  <a:srgbClr val="351C75"/>
                </a:solidFill>
                <a:latin typeface="Comic Sans MS"/>
                <a:ea typeface="Comic Sans MS"/>
                <a:cs typeface="Comic Sans MS"/>
                <a:sym typeface="Comic Sans MS"/>
              </a:rPr>
              <a:t>OK </a:t>
            </a:r>
            <a:endParaRPr b="1" sz="1800">
              <a:solidFill>
                <a:srgbClr val="351C75"/>
              </a:solidFill>
              <a:latin typeface="Comic Sans MS"/>
              <a:ea typeface="Comic Sans MS"/>
              <a:cs typeface="Comic Sans MS"/>
              <a:sym typeface="Comic Sans MS"/>
            </a:endParaRPr>
          </a:p>
          <a:p>
            <a:pPr indent="0" lvl="0" marL="0" rtl="0" algn="ctr">
              <a:spcBef>
                <a:spcPts val="0"/>
              </a:spcBef>
              <a:spcAft>
                <a:spcPts val="0"/>
              </a:spcAft>
              <a:buClr>
                <a:schemeClr val="dk1"/>
              </a:buClr>
              <a:buSzPts val="1100"/>
              <a:buFont typeface="Arial"/>
              <a:buNone/>
            </a:pPr>
            <a:r>
              <a:rPr b="1" lang="en" sz="1800">
                <a:solidFill>
                  <a:srgbClr val="351C75"/>
                </a:solidFill>
                <a:latin typeface="Comic Sans MS"/>
                <a:ea typeface="Comic Sans MS"/>
                <a:cs typeface="Comic Sans MS"/>
                <a:sym typeface="Comic Sans MS"/>
              </a:rPr>
              <a:t>to feel angry</a:t>
            </a:r>
            <a:endParaRPr sz="1800">
              <a:solidFill>
                <a:srgbClr val="351C75"/>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262"/>
                                        </p:tgtEl>
                                        <p:attrNameLst>
                                          <p:attrName>style.visibility</p:attrName>
                                        </p:attrNameLst>
                                      </p:cBhvr>
                                      <p:to>
                                        <p:strVal val="visible"/>
                                      </p:to>
                                    </p:set>
                                    <p:animEffect filter="fade" transition="in">
                                      <p:cBhvr>
                                        <p:cTn dur="3400"/>
                                        <p:tgtEl>
                                          <p:spTgt spid="262"/>
                                        </p:tgtEl>
                                      </p:cBhvr>
                                    </p:animEffect>
                                  </p:childTnLst>
                                </p:cTn>
                              </p:par>
                            </p:childTnLst>
                          </p:cTn>
                        </p:par>
                        <p:par>
                          <p:cTn fill="hold">
                            <p:stCondLst>
                              <p:cond delay="3400"/>
                            </p:stCondLst>
                            <p:childTnLst>
                              <p:par>
                                <p:cTn fill="hold" nodeType="afterEffect" presetClass="entr" presetID="10" presetSubtype="0">
                                  <p:stCondLst>
                                    <p:cond delay="0"/>
                                  </p:stCondLst>
                                  <p:childTnLst>
                                    <p:set>
                                      <p:cBhvr>
                                        <p:cTn dur="1" fill="hold">
                                          <p:stCondLst>
                                            <p:cond delay="0"/>
                                          </p:stCondLst>
                                        </p:cTn>
                                        <p:tgtEl>
                                          <p:spTgt spid="266"/>
                                        </p:tgtEl>
                                        <p:attrNameLst>
                                          <p:attrName>style.visibility</p:attrName>
                                        </p:attrNameLst>
                                      </p:cBhvr>
                                      <p:to>
                                        <p:strVal val="visible"/>
                                      </p:to>
                                    </p:set>
                                    <p:animEffect filter="fade" transition="in">
                                      <p:cBhvr>
                                        <p:cTn dur="3900"/>
                                        <p:tgtEl>
                                          <p:spTgt spid="266"/>
                                        </p:tgtEl>
                                      </p:cBhvr>
                                    </p:animEffect>
                                  </p:childTnLst>
                                </p:cTn>
                              </p:par>
                            </p:childTnLst>
                          </p:cTn>
                        </p:par>
                        <p:par>
                          <p:cTn fill="hold">
                            <p:stCondLst>
                              <p:cond delay="7300"/>
                            </p:stCondLst>
                            <p:childTnLst>
                              <p:par>
                                <p:cTn fill="hold" nodeType="afterEffect" presetClass="entr" presetID="10" presetSubtype="0">
                                  <p:stCondLst>
                                    <p:cond delay="0"/>
                                  </p:stCondLst>
                                  <p:childTnLst>
                                    <p:set>
                                      <p:cBhvr>
                                        <p:cTn dur="1" fill="hold">
                                          <p:stCondLst>
                                            <p:cond delay="0"/>
                                          </p:stCondLst>
                                        </p:cTn>
                                        <p:tgtEl>
                                          <p:spTgt spid="265"/>
                                        </p:tgtEl>
                                        <p:attrNameLst>
                                          <p:attrName>style.visibility</p:attrName>
                                        </p:attrNameLst>
                                      </p:cBhvr>
                                      <p:to>
                                        <p:strVal val="visible"/>
                                      </p:to>
                                    </p:set>
                                    <p:animEffect filter="fade" transition="in">
                                      <p:cBhvr>
                                        <p:cTn dur="3600"/>
                                        <p:tgtEl>
                                          <p:spTgt spid="26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70" name="Shape 270"/>
        <p:cNvGrpSpPr/>
        <p:nvPr/>
      </p:nvGrpSpPr>
      <p:grpSpPr>
        <a:xfrm>
          <a:off x="0" y="0"/>
          <a:ext cx="0" cy="0"/>
          <a:chOff x="0" y="0"/>
          <a:chExt cx="0" cy="0"/>
        </a:xfrm>
      </p:grpSpPr>
      <p:sp>
        <p:nvSpPr>
          <p:cNvPr id="271" name="Google Shape;271;p41"/>
          <p:cNvSpPr txBox="1"/>
          <p:nvPr/>
        </p:nvSpPr>
        <p:spPr>
          <a:xfrm>
            <a:off x="916350" y="194975"/>
            <a:ext cx="7662300" cy="7605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b="1" lang="en" sz="3700">
                <a:solidFill>
                  <a:srgbClr val="FF0000"/>
                </a:solidFill>
                <a:latin typeface="Comic Sans MS"/>
                <a:ea typeface="Comic Sans MS"/>
                <a:cs typeface="Comic Sans MS"/>
                <a:sym typeface="Comic Sans MS"/>
              </a:rPr>
              <a:t>C</a:t>
            </a:r>
            <a:r>
              <a:rPr b="1" lang="en" sz="3700">
                <a:solidFill>
                  <a:srgbClr val="FF6F00"/>
                </a:solidFill>
                <a:latin typeface="Comic Sans MS"/>
                <a:ea typeface="Comic Sans MS"/>
                <a:cs typeface="Comic Sans MS"/>
                <a:sym typeface="Comic Sans MS"/>
              </a:rPr>
              <a:t>o</a:t>
            </a:r>
            <a:r>
              <a:rPr b="1" lang="en" sz="3700">
                <a:solidFill>
                  <a:srgbClr val="FFDF00"/>
                </a:solidFill>
                <a:latin typeface="Comic Sans MS"/>
                <a:ea typeface="Comic Sans MS"/>
                <a:cs typeface="Comic Sans MS"/>
                <a:sym typeface="Comic Sans MS"/>
              </a:rPr>
              <a:t>m</a:t>
            </a:r>
            <a:r>
              <a:rPr b="1" lang="en" sz="3700">
                <a:solidFill>
                  <a:srgbClr val="AEFF00"/>
                </a:solidFill>
                <a:latin typeface="Comic Sans MS"/>
                <a:ea typeface="Comic Sans MS"/>
                <a:cs typeface="Comic Sans MS"/>
                <a:sym typeface="Comic Sans MS"/>
              </a:rPr>
              <a:t>p</a:t>
            </a:r>
            <a:r>
              <a:rPr b="1" lang="en" sz="3700">
                <a:solidFill>
                  <a:srgbClr val="3EFF00"/>
                </a:solidFill>
                <a:latin typeface="Comic Sans MS"/>
                <a:ea typeface="Comic Sans MS"/>
                <a:cs typeface="Comic Sans MS"/>
                <a:sym typeface="Comic Sans MS"/>
              </a:rPr>
              <a:t>e</a:t>
            </a:r>
            <a:r>
              <a:rPr b="1" lang="en" sz="3700">
                <a:solidFill>
                  <a:srgbClr val="00FF31"/>
                </a:solidFill>
                <a:latin typeface="Comic Sans MS"/>
                <a:ea typeface="Comic Sans MS"/>
                <a:cs typeface="Comic Sans MS"/>
                <a:sym typeface="Comic Sans MS"/>
              </a:rPr>
              <a:t>t</a:t>
            </a:r>
            <a:r>
              <a:rPr b="1" lang="en" sz="3700">
                <a:solidFill>
                  <a:srgbClr val="00FFA0"/>
                </a:solidFill>
                <a:latin typeface="Comic Sans MS"/>
                <a:ea typeface="Comic Sans MS"/>
                <a:cs typeface="Comic Sans MS"/>
                <a:sym typeface="Comic Sans MS"/>
              </a:rPr>
              <a:t>e</a:t>
            </a:r>
            <a:r>
              <a:rPr b="1" lang="en" sz="3700">
                <a:solidFill>
                  <a:srgbClr val="00EDFF"/>
                </a:solidFill>
                <a:latin typeface="Comic Sans MS"/>
                <a:ea typeface="Comic Sans MS"/>
                <a:cs typeface="Comic Sans MS"/>
                <a:sym typeface="Comic Sans MS"/>
              </a:rPr>
              <a:t>n</a:t>
            </a:r>
            <a:r>
              <a:rPr b="1" lang="en" sz="3700">
                <a:solidFill>
                  <a:srgbClr val="007DFF"/>
                </a:solidFill>
                <a:latin typeface="Comic Sans MS"/>
                <a:ea typeface="Comic Sans MS"/>
                <a:cs typeface="Comic Sans MS"/>
                <a:sym typeface="Comic Sans MS"/>
              </a:rPr>
              <a:t>c</a:t>
            </a:r>
            <a:r>
              <a:rPr b="1" lang="en" sz="3700">
                <a:solidFill>
                  <a:srgbClr val="000DFF"/>
                </a:solidFill>
                <a:latin typeface="Comic Sans MS"/>
                <a:ea typeface="Comic Sans MS"/>
                <a:cs typeface="Comic Sans MS"/>
                <a:sym typeface="Comic Sans MS"/>
              </a:rPr>
              <a:t>y</a:t>
            </a:r>
            <a:r>
              <a:rPr b="1" lang="en" sz="3700">
                <a:solidFill>
                  <a:srgbClr val="6200FF"/>
                </a:solidFill>
                <a:latin typeface="Comic Sans MS"/>
                <a:ea typeface="Comic Sans MS"/>
                <a:cs typeface="Comic Sans MS"/>
                <a:sym typeface="Comic Sans MS"/>
              </a:rPr>
              <a:t> </a:t>
            </a:r>
            <a:r>
              <a:rPr b="1" lang="en" sz="3700">
                <a:solidFill>
                  <a:srgbClr val="D100FF"/>
                </a:solidFill>
                <a:latin typeface="Comic Sans MS"/>
                <a:ea typeface="Comic Sans MS"/>
                <a:cs typeface="Comic Sans MS"/>
                <a:sym typeface="Comic Sans MS"/>
              </a:rPr>
              <a:t>#</a:t>
            </a:r>
            <a:r>
              <a:rPr b="1" lang="en" sz="3700">
                <a:solidFill>
                  <a:srgbClr val="FF00BC"/>
                </a:solidFill>
                <a:latin typeface="Comic Sans MS"/>
                <a:ea typeface="Comic Sans MS"/>
                <a:cs typeface="Comic Sans MS"/>
                <a:sym typeface="Comic Sans MS"/>
              </a:rPr>
              <a:t>3</a:t>
            </a:r>
            <a:endParaRPr sz="7300">
              <a:solidFill>
                <a:srgbClr val="FFFFFF"/>
              </a:solidFill>
            </a:endParaRPr>
          </a:p>
          <a:p>
            <a:pPr indent="0" lvl="0" marL="0" rtl="0" algn="l">
              <a:spcBef>
                <a:spcPts val="0"/>
              </a:spcBef>
              <a:spcAft>
                <a:spcPts val="0"/>
              </a:spcAft>
              <a:buNone/>
            </a:pPr>
            <a:r>
              <a:rPr lang="en" sz="7300">
                <a:solidFill>
                  <a:srgbClr val="00FFFF"/>
                </a:solidFill>
              </a:rPr>
              <a:t>Social Awareness</a:t>
            </a:r>
            <a:endParaRPr sz="7300">
              <a:solidFill>
                <a:srgbClr val="00FFFF"/>
              </a:solidFill>
            </a:endParaRPr>
          </a:p>
        </p:txBody>
      </p:sp>
      <p:sp>
        <p:nvSpPr>
          <p:cNvPr id="272" name="Google Shape;272;p41"/>
          <p:cNvSpPr txBox="1"/>
          <p:nvPr/>
        </p:nvSpPr>
        <p:spPr>
          <a:xfrm>
            <a:off x="3415675" y="2255500"/>
            <a:ext cx="2493300" cy="1838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200"/>
              <a:t>“</a:t>
            </a:r>
            <a:r>
              <a:rPr lang="en" sz="2200">
                <a:solidFill>
                  <a:schemeClr val="dk1"/>
                </a:solidFill>
              </a:rPr>
              <a:t>Put yourself in someone else’s shoes</a:t>
            </a:r>
            <a:r>
              <a:rPr lang="en" sz="2200"/>
              <a:t>”</a:t>
            </a:r>
            <a:endParaRPr sz="2200"/>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 name="Shape 276"/>
        <p:cNvGrpSpPr/>
        <p:nvPr/>
      </p:nvGrpSpPr>
      <p:grpSpPr>
        <a:xfrm>
          <a:off x="0" y="0"/>
          <a:ext cx="0" cy="0"/>
          <a:chOff x="0" y="0"/>
          <a:chExt cx="0" cy="0"/>
        </a:xfrm>
      </p:grpSpPr>
      <p:sp>
        <p:nvSpPr>
          <p:cNvPr id="277" name="Google Shape;277;p42"/>
          <p:cNvSpPr txBox="1"/>
          <p:nvPr/>
        </p:nvSpPr>
        <p:spPr>
          <a:xfrm>
            <a:off x="636000" y="141500"/>
            <a:ext cx="7872000" cy="529200"/>
          </a:xfrm>
          <a:prstGeom prst="rect">
            <a:avLst/>
          </a:prstGeom>
          <a:noFill/>
          <a:ln cap="flat" cmpd="sng" w="76200">
            <a:solidFill>
              <a:srgbClr val="0000FF"/>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 sz="2200">
                <a:solidFill>
                  <a:srgbClr val="FE4353"/>
                </a:solidFill>
                <a:latin typeface="Comic Sans MS"/>
                <a:ea typeface="Comic Sans MS"/>
                <a:cs typeface="Comic Sans MS"/>
                <a:sym typeface="Comic Sans MS"/>
              </a:rPr>
              <a:t>W</a:t>
            </a:r>
            <a:r>
              <a:rPr b="1" lang="en" sz="2200">
                <a:solidFill>
                  <a:srgbClr val="FC6236"/>
                </a:solidFill>
                <a:latin typeface="Comic Sans MS"/>
                <a:ea typeface="Comic Sans MS"/>
                <a:cs typeface="Comic Sans MS"/>
                <a:sym typeface="Comic Sans MS"/>
              </a:rPr>
              <a:t>h</a:t>
            </a:r>
            <a:r>
              <a:rPr b="1" lang="en" sz="2200">
                <a:solidFill>
                  <a:srgbClr val="F2821D"/>
                </a:solidFill>
                <a:latin typeface="Comic Sans MS"/>
                <a:ea typeface="Comic Sans MS"/>
                <a:cs typeface="Comic Sans MS"/>
                <a:sym typeface="Comic Sans MS"/>
              </a:rPr>
              <a:t>a</a:t>
            </a:r>
            <a:r>
              <a:rPr b="1" lang="en" sz="2200">
                <a:solidFill>
                  <a:srgbClr val="DFA30C"/>
                </a:solidFill>
                <a:latin typeface="Comic Sans MS"/>
                <a:ea typeface="Comic Sans MS"/>
                <a:cs typeface="Comic Sans MS"/>
                <a:sym typeface="Comic Sans MS"/>
              </a:rPr>
              <a:t>t</a:t>
            </a:r>
            <a:r>
              <a:rPr b="1" lang="en" sz="2200">
                <a:solidFill>
                  <a:srgbClr val="C7C202"/>
                </a:solidFill>
                <a:latin typeface="Comic Sans MS"/>
                <a:ea typeface="Comic Sans MS"/>
                <a:cs typeface="Comic Sans MS"/>
                <a:sym typeface="Comic Sans MS"/>
              </a:rPr>
              <a:t> </a:t>
            </a:r>
            <a:r>
              <a:rPr b="1" lang="en" sz="2200">
                <a:solidFill>
                  <a:srgbClr val="A9DB01"/>
                </a:solidFill>
                <a:latin typeface="Comic Sans MS"/>
                <a:ea typeface="Comic Sans MS"/>
                <a:cs typeface="Comic Sans MS"/>
                <a:sym typeface="Comic Sans MS"/>
              </a:rPr>
              <a:t>i</a:t>
            </a:r>
            <a:r>
              <a:rPr b="1" lang="en" sz="2200">
                <a:solidFill>
                  <a:srgbClr val="88EF09"/>
                </a:solidFill>
                <a:latin typeface="Comic Sans MS"/>
                <a:ea typeface="Comic Sans MS"/>
                <a:cs typeface="Comic Sans MS"/>
                <a:sym typeface="Comic Sans MS"/>
              </a:rPr>
              <a:t>s</a:t>
            </a:r>
            <a:r>
              <a:rPr b="1" lang="en" sz="2200">
                <a:solidFill>
                  <a:srgbClr val="67FB18"/>
                </a:solidFill>
                <a:latin typeface="Comic Sans MS"/>
                <a:ea typeface="Comic Sans MS"/>
                <a:cs typeface="Comic Sans MS"/>
                <a:sym typeface="Comic Sans MS"/>
              </a:rPr>
              <a:t> </a:t>
            </a:r>
            <a:r>
              <a:rPr b="1" lang="en" sz="2200">
                <a:solidFill>
                  <a:srgbClr val="48FE2F"/>
                </a:solidFill>
                <a:latin typeface="Comic Sans MS"/>
                <a:ea typeface="Comic Sans MS"/>
                <a:cs typeface="Comic Sans MS"/>
                <a:sym typeface="Comic Sans MS"/>
              </a:rPr>
              <a:t>S</a:t>
            </a:r>
            <a:r>
              <a:rPr b="1" lang="en" sz="2200">
                <a:solidFill>
                  <a:srgbClr val="2CF94B"/>
                </a:solidFill>
                <a:latin typeface="Comic Sans MS"/>
                <a:ea typeface="Comic Sans MS"/>
                <a:cs typeface="Comic Sans MS"/>
                <a:sym typeface="Comic Sans MS"/>
              </a:rPr>
              <a:t>o</a:t>
            </a:r>
            <a:r>
              <a:rPr b="1" lang="en" sz="2200">
                <a:solidFill>
                  <a:srgbClr val="16EC6B"/>
                </a:solidFill>
                <a:latin typeface="Comic Sans MS"/>
                <a:ea typeface="Comic Sans MS"/>
                <a:cs typeface="Comic Sans MS"/>
                <a:sym typeface="Comic Sans MS"/>
              </a:rPr>
              <a:t>c</a:t>
            </a:r>
            <a:r>
              <a:rPr b="1" lang="en" sz="2200">
                <a:solidFill>
                  <a:srgbClr val="07D78C"/>
                </a:solidFill>
                <a:latin typeface="Comic Sans MS"/>
                <a:ea typeface="Comic Sans MS"/>
                <a:cs typeface="Comic Sans MS"/>
                <a:sym typeface="Comic Sans MS"/>
              </a:rPr>
              <a:t>i</a:t>
            </a:r>
            <a:r>
              <a:rPr b="1" lang="en" sz="2200">
                <a:solidFill>
                  <a:srgbClr val="01BCAC"/>
                </a:solidFill>
                <a:latin typeface="Comic Sans MS"/>
                <a:ea typeface="Comic Sans MS"/>
                <a:cs typeface="Comic Sans MS"/>
                <a:sym typeface="Comic Sans MS"/>
              </a:rPr>
              <a:t>a</a:t>
            </a:r>
            <a:r>
              <a:rPr b="1" lang="en" sz="2200">
                <a:solidFill>
                  <a:srgbClr val="039DC9"/>
                </a:solidFill>
                <a:latin typeface="Comic Sans MS"/>
                <a:ea typeface="Comic Sans MS"/>
                <a:cs typeface="Comic Sans MS"/>
                <a:sym typeface="Comic Sans MS"/>
              </a:rPr>
              <a:t>l</a:t>
            </a:r>
            <a:r>
              <a:rPr b="1" lang="en" sz="2200">
                <a:solidFill>
                  <a:srgbClr val="0D7DE2"/>
                </a:solidFill>
                <a:latin typeface="Comic Sans MS"/>
                <a:ea typeface="Comic Sans MS"/>
                <a:cs typeface="Comic Sans MS"/>
                <a:sym typeface="Comic Sans MS"/>
              </a:rPr>
              <a:t> </a:t>
            </a:r>
            <a:r>
              <a:rPr b="1" lang="en" sz="2200">
                <a:solidFill>
                  <a:srgbClr val="205CF3"/>
                </a:solidFill>
                <a:latin typeface="Comic Sans MS"/>
                <a:ea typeface="Comic Sans MS"/>
                <a:cs typeface="Comic Sans MS"/>
                <a:sym typeface="Comic Sans MS"/>
              </a:rPr>
              <a:t>A</a:t>
            </a:r>
            <a:r>
              <a:rPr b="1" lang="en" sz="2200">
                <a:solidFill>
                  <a:srgbClr val="383DFD"/>
                </a:solidFill>
                <a:latin typeface="Comic Sans MS"/>
                <a:ea typeface="Comic Sans MS"/>
                <a:cs typeface="Comic Sans MS"/>
                <a:sym typeface="Comic Sans MS"/>
              </a:rPr>
              <a:t>w</a:t>
            </a:r>
            <a:r>
              <a:rPr b="1" lang="en" sz="2200">
                <a:solidFill>
                  <a:srgbClr val="5624FE"/>
                </a:solidFill>
                <a:latin typeface="Comic Sans MS"/>
                <a:ea typeface="Comic Sans MS"/>
                <a:cs typeface="Comic Sans MS"/>
                <a:sym typeface="Comic Sans MS"/>
              </a:rPr>
              <a:t>a</a:t>
            </a:r>
            <a:r>
              <a:rPr b="1" lang="en" sz="2200">
                <a:solidFill>
                  <a:srgbClr val="7710F6"/>
                </a:solidFill>
                <a:latin typeface="Comic Sans MS"/>
                <a:ea typeface="Comic Sans MS"/>
                <a:cs typeface="Comic Sans MS"/>
                <a:sym typeface="Comic Sans MS"/>
              </a:rPr>
              <a:t>r</a:t>
            </a:r>
            <a:r>
              <a:rPr b="1" lang="en" sz="2200">
                <a:solidFill>
                  <a:srgbClr val="9804E7"/>
                </a:solidFill>
                <a:latin typeface="Comic Sans MS"/>
                <a:ea typeface="Comic Sans MS"/>
                <a:cs typeface="Comic Sans MS"/>
                <a:sym typeface="Comic Sans MS"/>
              </a:rPr>
              <a:t>e</a:t>
            </a:r>
            <a:r>
              <a:rPr b="1" lang="en" sz="2200">
                <a:solidFill>
                  <a:srgbClr val="B701D0"/>
                </a:solidFill>
                <a:latin typeface="Comic Sans MS"/>
                <a:ea typeface="Comic Sans MS"/>
                <a:cs typeface="Comic Sans MS"/>
                <a:sym typeface="Comic Sans MS"/>
              </a:rPr>
              <a:t>n</a:t>
            </a:r>
            <a:r>
              <a:rPr b="1" lang="en" sz="2200">
                <a:solidFill>
                  <a:srgbClr val="D306B4"/>
                </a:solidFill>
                <a:latin typeface="Comic Sans MS"/>
                <a:ea typeface="Comic Sans MS"/>
                <a:cs typeface="Comic Sans MS"/>
                <a:sym typeface="Comic Sans MS"/>
              </a:rPr>
              <a:t>e</a:t>
            </a:r>
            <a:r>
              <a:rPr b="1" lang="en" sz="2200">
                <a:solidFill>
                  <a:srgbClr val="E91394"/>
                </a:solidFill>
                <a:latin typeface="Comic Sans MS"/>
                <a:ea typeface="Comic Sans MS"/>
                <a:cs typeface="Comic Sans MS"/>
                <a:sym typeface="Comic Sans MS"/>
              </a:rPr>
              <a:t>s</a:t>
            </a:r>
            <a:r>
              <a:rPr b="1" lang="en" sz="2200">
                <a:solidFill>
                  <a:srgbClr val="F82873"/>
                </a:solidFill>
                <a:latin typeface="Comic Sans MS"/>
                <a:ea typeface="Comic Sans MS"/>
                <a:cs typeface="Comic Sans MS"/>
                <a:sym typeface="Comic Sans MS"/>
              </a:rPr>
              <a:t>s</a:t>
            </a:r>
            <a:endParaRPr b="1" sz="2200">
              <a:solidFill>
                <a:srgbClr val="F82873"/>
              </a:solidFill>
              <a:latin typeface="Comic Sans MS"/>
              <a:ea typeface="Comic Sans MS"/>
              <a:cs typeface="Comic Sans MS"/>
              <a:sym typeface="Comic Sans MS"/>
            </a:endParaRPr>
          </a:p>
          <a:p>
            <a:pPr indent="0" lvl="0" marL="0" rtl="0" algn="l">
              <a:spcBef>
                <a:spcPts val="0"/>
              </a:spcBef>
              <a:spcAft>
                <a:spcPts val="0"/>
              </a:spcAft>
              <a:buNone/>
            </a:pPr>
            <a:r>
              <a:t/>
            </a:r>
            <a:endParaRPr/>
          </a:p>
        </p:txBody>
      </p:sp>
      <p:sp>
        <p:nvSpPr>
          <p:cNvPr id="278" name="Google Shape;278;p42"/>
          <p:cNvSpPr txBox="1"/>
          <p:nvPr/>
        </p:nvSpPr>
        <p:spPr>
          <a:xfrm>
            <a:off x="283425" y="885750"/>
            <a:ext cx="8636100" cy="726900"/>
          </a:xfrm>
          <a:prstGeom prst="rect">
            <a:avLst/>
          </a:prstGeom>
          <a:solidFill>
            <a:srgbClr val="FD5E39"/>
          </a:solidFill>
          <a:ln cap="flat" cmpd="sng" w="28575">
            <a:solidFill>
              <a:srgbClr val="FD5E39"/>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1600">
                <a:solidFill>
                  <a:srgbClr val="FFFFFF"/>
                </a:solidFill>
                <a:latin typeface="Comic Sans MS"/>
                <a:ea typeface="Comic Sans MS"/>
                <a:cs typeface="Comic Sans MS"/>
                <a:sym typeface="Comic Sans MS"/>
              </a:rPr>
              <a:t>Showing respect and love to all people from every part of the World.   </a:t>
            </a:r>
            <a:endParaRPr b="1" sz="1600">
              <a:solidFill>
                <a:srgbClr val="FFFFFF"/>
              </a:solidFill>
              <a:latin typeface="Comic Sans MS"/>
              <a:ea typeface="Comic Sans MS"/>
              <a:cs typeface="Comic Sans MS"/>
              <a:sym typeface="Comic Sans MS"/>
            </a:endParaRPr>
          </a:p>
        </p:txBody>
      </p:sp>
      <p:sp>
        <p:nvSpPr>
          <p:cNvPr id="279" name="Google Shape;279;p42"/>
          <p:cNvSpPr txBox="1"/>
          <p:nvPr/>
        </p:nvSpPr>
        <p:spPr>
          <a:xfrm>
            <a:off x="265975" y="1762350"/>
            <a:ext cx="8653500" cy="399000"/>
          </a:xfrm>
          <a:prstGeom prst="rect">
            <a:avLst/>
          </a:prstGeom>
          <a:solidFill>
            <a:srgbClr val="9900FF"/>
          </a:solidFill>
          <a:ln cap="flat" cmpd="sng" w="28575">
            <a:solidFill>
              <a:srgbClr val="6E00FF"/>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1600">
                <a:solidFill>
                  <a:srgbClr val="FFFFFF"/>
                </a:solidFill>
                <a:latin typeface="Comic Sans MS"/>
                <a:ea typeface="Comic Sans MS"/>
                <a:cs typeface="Comic Sans MS"/>
                <a:sym typeface="Comic Sans MS"/>
              </a:rPr>
              <a:t>Learning and accepting different cultures. </a:t>
            </a:r>
            <a:endParaRPr b="1" sz="1600">
              <a:solidFill>
                <a:srgbClr val="FFFFFF"/>
              </a:solidFill>
              <a:latin typeface="Comic Sans MS"/>
              <a:ea typeface="Comic Sans MS"/>
              <a:cs typeface="Comic Sans MS"/>
              <a:sym typeface="Comic Sans MS"/>
            </a:endParaRPr>
          </a:p>
        </p:txBody>
      </p:sp>
      <p:sp>
        <p:nvSpPr>
          <p:cNvPr id="280" name="Google Shape;280;p42"/>
          <p:cNvSpPr txBox="1"/>
          <p:nvPr/>
        </p:nvSpPr>
        <p:spPr>
          <a:xfrm>
            <a:off x="237375" y="2311050"/>
            <a:ext cx="8682300" cy="626100"/>
          </a:xfrm>
          <a:prstGeom prst="rect">
            <a:avLst/>
          </a:prstGeom>
          <a:solidFill>
            <a:srgbClr val="0000FF"/>
          </a:solidFill>
          <a:ln cap="flat" cmpd="sng" w="28575">
            <a:solidFill>
              <a:srgbClr val="294FF8"/>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1600">
                <a:solidFill>
                  <a:srgbClr val="FFFFFF"/>
                </a:solidFill>
                <a:latin typeface="Comic Sans MS"/>
                <a:ea typeface="Comic Sans MS"/>
                <a:cs typeface="Comic Sans MS"/>
                <a:sym typeface="Comic Sans MS"/>
              </a:rPr>
              <a:t>Accept and respect all people’s opinions and feelings even if they are not the same as yours. </a:t>
            </a:r>
            <a:endParaRPr b="1" sz="1600">
              <a:solidFill>
                <a:srgbClr val="FFFFFF"/>
              </a:solidFill>
              <a:latin typeface="Comic Sans MS"/>
              <a:ea typeface="Comic Sans MS"/>
              <a:cs typeface="Comic Sans MS"/>
              <a:sym typeface="Comic Sans MS"/>
            </a:endParaRPr>
          </a:p>
        </p:txBody>
      </p:sp>
      <p:sp>
        <p:nvSpPr>
          <p:cNvPr id="281" name="Google Shape;281;p42"/>
          <p:cNvSpPr txBox="1"/>
          <p:nvPr/>
        </p:nvSpPr>
        <p:spPr>
          <a:xfrm>
            <a:off x="237375" y="3266850"/>
            <a:ext cx="8682300" cy="864600"/>
          </a:xfrm>
          <a:prstGeom prst="rect">
            <a:avLst/>
          </a:prstGeom>
          <a:solidFill>
            <a:srgbClr val="FF00FF"/>
          </a:solidFill>
          <a:ln cap="flat" cmpd="sng" w="28575">
            <a:solidFill>
              <a:srgbClr val="FF00FF"/>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1600">
                <a:solidFill>
                  <a:srgbClr val="FFFFFF"/>
                </a:solidFill>
                <a:latin typeface="Comic Sans MS"/>
                <a:ea typeface="Comic Sans MS"/>
                <a:cs typeface="Comic Sans MS"/>
                <a:sym typeface="Comic Sans MS"/>
              </a:rPr>
              <a:t>Being aware of what others are feeling through what they are saying and how they are behaving. </a:t>
            </a:r>
            <a:endParaRPr b="1" sz="1600">
              <a:solidFill>
                <a:srgbClr val="F62478"/>
              </a:solidFill>
              <a:latin typeface="Comic Sans MS"/>
              <a:ea typeface="Comic Sans MS"/>
              <a:cs typeface="Comic Sans MS"/>
              <a:sym typeface="Comic Sans MS"/>
            </a:endParaRPr>
          </a:p>
        </p:txBody>
      </p:sp>
      <p:sp>
        <p:nvSpPr>
          <p:cNvPr id="282" name="Google Shape;282;p42"/>
          <p:cNvSpPr txBox="1"/>
          <p:nvPr/>
        </p:nvSpPr>
        <p:spPr>
          <a:xfrm>
            <a:off x="237375" y="4281150"/>
            <a:ext cx="8682300" cy="806100"/>
          </a:xfrm>
          <a:prstGeom prst="rect">
            <a:avLst/>
          </a:prstGeom>
          <a:solidFill>
            <a:srgbClr val="00FF00"/>
          </a:solidFill>
          <a:ln cap="flat" cmpd="sng" w="28575">
            <a:solidFill>
              <a:srgbClr val="09DA87"/>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1600">
                <a:solidFill>
                  <a:srgbClr val="FFFFFF"/>
                </a:solidFill>
                <a:latin typeface="Comic Sans MS"/>
                <a:ea typeface="Comic Sans MS"/>
                <a:cs typeface="Comic Sans MS"/>
                <a:sym typeface="Comic Sans MS"/>
              </a:rPr>
              <a:t>Putting yourself in others shoes and showing Empathy.</a:t>
            </a:r>
            <a:endParaRPr b="1" sz="1600">
              <a:solidFill>
                <a:srgbClr val="FE4353"/>
              </a:solidFill>
              <a:latin typeface="Comic Sans MS"/>
              <a:ea typeface="Comic Sans MS"/>
              <a:cs typeface="Comic Sans MS"/>
              <a:sym typeface="Comic Sans MS"/>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 name="Shape 286"/>
        <p:cNvGrpSpPr/>
        <p:nvPr/>
      </p:nvGrpSpPr>
      <p:grpSpPr>
        <a:xfrm>
          <a:off x="0" y="0"/>
          <a:ext cx="0" cy="0"/>
          <a:chOff x="0" y="0"/>
          <a:chExt cx="0" cy="0"/>
        </a:xfrm>
      </p:grpSpPr>
      <p:sp>
        <p:nvSpPr>
          <p:cNvPr id="287" name="Google Shape;287;p43"/>
          <p:cNvSpPr/>
          <p:nvPr/>
        </p:nvSpPr>
        <p:spPr>
          <a:xfrm>
            <a:off x="440550" y="3142225"/>
            <a:ext cx="690000" cy="1438200"/>
          </a:xfrm>
          <a:prstGeom prst="upArrow">
            <a:avLst>
              <a:gd fmla="val 50000" name="adj1"/>
              <a:gd fmla="val 50000" name="adj2"/>
            </a:avLst>
          </a:prstGeom>
          <a:solidFill>
            <a:srgbClr val="9900FF"/>
          </a:solidFill>
          <a:ln cap="flat" cmpd="sng" w="9525">
            <a:solidFill>
              <a:srgbClr val="DA09A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p43"/>
          <p:cNvSpPr txBox="1"/>
          <p:nvPr/>
        </p:nvSpPr>
        <p:spPr>
          <a:xfrm>
            <a:off x="1670850" y="3325100"/>
            <a:ext cx="2044800" cy="906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FF0000"/>
                </a:solidFill>
              </a:rPr>
              <a:t>P</a:t>
            </a:r>
            <a:r>
              <a:rPr b="1" lang="en" sz="1800">
                <a:solidFill>
                  <a:srgbClr val="FF5A00"/>
                </a:solidFill>
              </a:rPr>
              <a:t>r</a:t>
            </a:r>
            <a:r>
              <a:rPr b="1" lang="en" sz="1800">
                <a:solidFill>
                  <a:srgbClr val="FFB500"/>
                </a:solidFill>
              </a:rPr>
              <a:t>e</a:t>
            </a:r>
            <a:r>
              <a:rPr b="1" lang="en" sz="1800">
                <a:solidFill>
                  <a:srgbClr val="EDFF00"/>
                </a:solidFill>
              </a:rPr>
              <a:t> </a:t>
            </a:r>
            <a:r>
              <a:rPr b="1" lang="en" sz="1800">
                <a:solidFill>
                  <a:srgbClr val="92FF00"/>
                </a:solidFill>
              </a:rPr>
              <a:t>K</a:t>
            </a:r>
            <a:r>
              <a:rPr b="1" lang="en" sz="1800">
                <a:solidFill>
                  <a:srgbClr val="37FF00"/>
                </a:solidFill>
              </a:rPr>
              <a:t>-</a:t>
            </a:r>
            <a:r>
              <a:rPr b="1" lang="en" sz="1800">
                <a:solidFill>
                  <a:srgbClr val="00FF23"/>
                </a:solidFill>
              </a:rPr>
              <a:t> </a:t>
            </a:r>
            <a:r>
              <a:rPr b="1" lang="en" sz="1800">
                <a:solidFill>
                  <a:srgbClr val="00FF7D"/>
                </a:solidFill>
              </a:rPr>
              <a:t>2</a:t>
            </a:r>
            <a:r>
              <a:rPr b="1" lang="en" sz="1800">
                <a:solidFill>
                  <a:srgbClr val="00FFD8"/>
                </a:solidFill>
              </a:rPr>
              <a:t>n</a:t>
            </a:r>
            <a:r>
              <a:rPr b="1" lang="en" sz="1800">
                <a:solidFill>
                  <a:srgbClr val="00CAFF"/>
                </a:solidFill>
              </a:rPr>
              <a:t>d</a:t>
            </a:r>
            <a:r>
              <a:rPr b="1" lang="en" sz="1800">
                <a:solidFill>
                  <a:srgbClr val="006FFF"/>
                </a:solidFill>
              </a:rPr>
              <a:t> </a:t>
            </a:r>
            <a:r>
              <a:rPr b="1" lang="en" sz="1800">
                <a:solidFill>
                  <a:srgbClr val="0014FF"/>
                </a:solidFill>
              </a:rPr>
              <a:t>g</a:t>
            </a:r>
            <a:r>
              <a:rPr b="1" lang="en" sz="1800">
                <a:solidFill>
                  <a:srgbClr val="4600FF"/>
                </a:solidFill>
              </a:rPr>
              <a:t>r</a:t>
            </a:r>
            <a:r>
              <a:rPr b="1" lang="en" sz="1800">
                <a:solidFill>
                  <a:srgbClr val="A000FF"/>
                </a:solidFill>
              </a:rPr>
              <a:t>a</a:t>
            </a:r>
            <a:r>
              <a:rPr b="1" lang="en" sz="1800">
                <a:solidFill>
                  <a:srgbClr val="FB00FF"/>
                </a:solidFill>
              </a:rPr>
              <a:t>d</a:t>
            </a:r>
            <a:r>
              <a:rPr b="1" lang="en" sz="1800">
                <a:solidFill>
                  <a:srgbClr val="FF00A7"/>
                </a:solidFill>
              </a:rPr>
              <a:t>e</a:t>
            </a:r>
            <a:endParaRPr b="1" sz="1800">
              <a:solidFill>
                <a:srgbClr val="FF00A7"/>
              </a:solidFill>
            </a:endParaRPr>
          </a:p>
          <a:p>
            <a:pPr indent="0" lvl="0" marL="0" rtl="0" algn="ctr">
              <a:spcBef>
                <a:spcPts val="0"/>
              </a:spcBef>
              <a:spcAft>
                <a:spcPts val="0"/>
              </a:spcAft>
              <a:buClr>
                <a:schemeClr val="dk1"/>
              </a:buClr>
              <a:buSzPts val="1100"/>
              <a:buFont typeface="Arial"/>
              <a:buNone/>
            </a:pPr>
            <a:r>
              <a:rPr b="1" lang="en" sz="1800">
                <a:solidFill>
                  <a:srgbClr val="FE4353"/>
                </a:solidFill>
              </a:rPr>
              <a:t>Let's</a:t>
            </a:r>
            <a:r>
              <a:rPr b="1" lang="en" sz="1800">
                <a:solidFill>
                  <a:srgbClr val="D8AD08"/>
                </a:solidFill>
              </a:rPr>
              <a:t> </a:t>
            </a:r>
            <a:r>
              <a:rPr b="1" lang="en" sz="1800">
                <a:solidFill>
                  <a:srgbClr val="C3C502"/>
                </a:solidFill>
              </a:rPr>
              <a:t>talk</a:t>
            </a:r>
            <a:r>
              <a:rPr b="1" lang="en" sz="1800">
                <a:solidFill>
                  <a:srgbClr val="40FE36"/>
                </a:solidFill>
              </a:rPr>
              <a:t> </a:t>
            </a:r>
            <a:r>
              <a:rPr b="1" lang="en" sz="1800">
                <a:solidFill>
                  <a:srgbClr val="2AF84E"/>
                </a:solidFill>
              </a:rPr>
              <a:t>a</a:t>
            </a:r>
            <a:r>
              <a:rPr b="1" lang="en" sz="1800">
                <a:solidFill>
                  <a:srgbClr val="18ED68"/>
                </a:solidFill>
              </a:rPr>
              <a:t>b</a:t>
            </a:r>
            <a:r>
              <a:rPr b="1" lang="en" sz="1800">
                <a:solidFill>
                  <a:srgbClr val="0ADD84"/>
                </a:solidFill>
              </a:rPr>
              <a:t>o</a:t>
            </a:r>
            <a:r>
              <a:rPr b="1" lang="en" sz="1800">
                <a:solidFill>
                  <a:srgbClr val="03C89F"/>
                </a:solidFill>
              </a:rPr>
              <a:t>u</a:t>
            </a:r>
            <a:r>
              <a:rPr b="1" lang="en" sz="1800">
                <a:solidFill>
                  <a:srgbClr val="01B0B9"/>
                </a:solidFill>
              </a:rPr>
              <a:t>t</a:t>
            </a:r>
            <a:r>
              <a:rPr b="1" lang="en" sz="1800">
                <a:solidFill>
                  <a:srgbClr val="482EFE"/>
                </a:solidFill>
              </a:rPr>
              <a:t> </a:t>
            </a:r>
            <a:endParaRPr b="1" sz="1800">
              <a:solidFill>
                <a:srgbClr val="FE4353"/>
              </a:solidFill>
            </a:endParaRPr>
          </a:p>
          <a:p>
            <a:pPr indent="0" lvl="0" marL="0" rtl="0" algn="ctr">
              <a:spcBef>
                <a:spcPts val="0"/>
              </a:spcBef>
              <a:spcAft>
                <a:spcPts val="0"/>
              </a:spcAft>
              <a:buClr>
                <a:schemeClr val="dk1"/>
              </a:buClr>
              <a:buSzPts val="1100"/>
              <a:buFont typeface="Arial"/>
              <a:buNone/>
            </a:pPr>
            <a:r>
              <a:rPr b="1" lang="en" sz="1800">
                <a:solidFill>
                  <a:srgbClr val="FE4353"/>
                </a:solidFill>
              </a:rPr>
              <a:t>Diversity</a:t>
            </a:r>
            <a:endParaRPr b="1" sz="1800">
              <a:solidFill>
                <a:srgbClr val="FE4353"/>
              </a:solidFill>
            </a:endParaRPr>
          </a:p>
          <a:p>
            <a:pPr indent="0" lvl="0" marL="0" rtl="0" algn="l">
              <a:spcBef>
                <a:spcPts val="0"/>
              </a:spcBef>
              <a:spcAft>
                <a:spcPts val="0"/>
              </a:spcAft>
              <a:buNone/>
            </a:pPr>
            <a:r>
              <a:t/>
            </a:r>
            <a:endParaRPr b="1" sz="1800">
              <a:solidFill>
                <a:srgbClr val="FF00A7"/>
              </a:solidFill>
            </a:endParaRPr>
          </a:p>
          <a:p>
            <a:pPr indent="0" lvl="0" marL="0" rtl="0" algn="l">
              <a:spcBef>
                <a:spcPts val="0"/>
              </a:spcBef>
              <a:spcAft>
                <a:spcPts val="0"/>
              </a:spcAft>
              <a:buNone/>
            </a:pPr>
            <a:r>
              <a:t/>
            </a:r>
            <a:endParaRPr b="1" sz="1800">
              <a:solidFill>
                <a:srgbClr val="FF0000"/>
              </a:solidFill>
            </a:endParaRPr>
          </a:p>
        </p:txBody>
      </p:sp>
      <p:sp>
        <p:nvSpPr>
          <p:cNvPr id="289" name="Google Shape;289;p43"/>
          <p:cNvSpPr/>
          <p:nvPr/>
        </p:nvSpPr>
        <p:spPr>
          <a:xfrm rot="10800000">
            <a:off x="5468225" y="309000"/>
            <a:ext cx="690000" cy="1438200"/>
          </a:xfrm>
          <a:prstGeom prst="upArrow">
            <a:avLst>
              <a:gd fmla="val 50000" name="adj1"/>
              <a:gd fmla="val 50000" name="adj2"/>
            </a:avLst>
          </a:prstGeom>
          <a:solidFill>
            <a:srgbClr val="007DFF"/>
          </a:solidFill>
          <a:ln cap="flat" cmpd="sng" w="9525">
            <a:solidFill>
              <a:srgbClr val="DA09A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43"/>
          <p:cNvSpPr txBox="1"/>
          <p:nvPr/>
        </p:nvSpPr>
        <p:spPr>
          <a:xfrm>
            <a:off x="6260025" y="376075"/>
            <a:ext cx="2884200" cy="906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rgbClr val="FE4353"/>
                </a:solidFill>
              </a:rPr>
              <a:t>3</a:t>
            </a:r>
            <a:r>
              <a:rPr b="1" lang="en" sz="1800">
                <a:solidFill>
                  <a:srgbClr val="FE5441"/>
                </a:solidFill>
              </a:rPr>
              <a:t>r</a:t>
            </a:r>
            <a:r>
              <a:rPr b="1" lang="en" sz="1800">
                <a:solidFill>
                  <a:srgbClr val="FB6731"/>
                </a:solidFill>
              </a:rPr>
              <a:t>d</a:t>
            </a:r>
            <a:r>
              <a:rPr b="1" lang="en" sz="1800">
                <a:solidFill>
                  <a:srgbClr val="F57A23"/>
                </a:solidFill>
              </a:rPr>
              <a:t> </a:t>
            </a:r>
            <a:r>
              <a:rPr b="1" lang="en" sz="1800">
                <a:solidFill>
                  <a:srgbClr val="EC8E17"/>
                </a:solidFill>
              </a:rPr>
              <a:t>-</a:t>
            </a:r>
            <a:r>
              <a:rPr b="1" lang="en" sz="1800">
                <a:solidFill>
                  <a:srgbClr val="E1A10D"/>
                </a:solidFill>
              </a:rPr>
              <a:t> </a:t>
            </a:r>
            <a:r>
              <a:rPr b="1" lang="en" sz="1800">
                <a:solidFill>
                  <a:srgbClr val="D3B306"/>
                </a:solidFill>
              </a:rPr>
              <a:t>4</a:t>
            </a:r>
            <a:r>
              <a:rPr b="1" lang="en" sz="1800">
                <a:solidFill>
                  <a:srgbClr val="C4C402"/>
                </a:solidFill>
              </a:rPr>
              <a:t>t</a:t>
            </a:r>
            <a:r>
              <a:rPr b="1" lang="en" sz="1800">
                <a:solidFill>
                  <a:srgbClr val="B3D401"/>
                </a:solidFill>
              </a:rPr>
              <a:t>h</a:t>
            </a:r>
            <a:r>
              <a:rPr b="1" lang="en" sz="1800">
                <a:solidFill>
                  <a:srgbClr val="A0E102"/>
                </a:solidFill>
              </a:rPr>
              <a:t> </a:t>
            </a:r>
            <a:r>
              <a:rPr b="1" lang="en" sz="1800">
                <a:solidFill>
                  <a:srgbClr val="8DED07"/>
                </a:solidFill>
              </a:rPr>
              <a:t>g</a:t>
            </a:r>
            <a:r>
              <a:rPr b="1" lang="en" sz="1800">
                <a:solidFill>
                  <a:srgbClr val="7AF50E"/>
                </a:solidFill>
              </a:rPr>
              <a:t>r</a:t>
            </a:r>
            <a:r>
              <a:rPr b="1" lang="en" sz="1800">
                <a:solidFill>
                  <a:srgbClr val="67FB19"/>
                </a:solidFill>
              </a:rPr>
              <a:t>a</a:t>
            </a:r>
            <a:r>
              <a:rPr b="1" lang="en" sz="1800">
                <a:solidFill>
                  <a:srgbClr val="54FE25"/>
                </a:solidFill>
              </a:rPr>
              <a:t>d</a:t>
            </a:r>
            <a:r>
              <a:rPr b="1" lang="en" sz="1800">
                <a:solidFill>
                  <a:srgbClr val="42FE34"/>
                </a:solidFill>
              </a:rPr>
              <a:t>e</a:t>
            </a:r>
            <a:endParaRPr b="1" sz="1800">
              <a:solidFill>
                <a:srgbClr val="32FB44"/>
              </a:solidFill>
            </a:endParaRPr>
          </a:p>
          <a:p>
            <a:pPr indent="0" lvl="0" marL="0" rtl="0" algn="ctr">
              <a:spcBef>
                <a:spcPts val="0"/>
              </a:spcBef>
              <a:spcAft>
                <a:spcPts val="0"/>
              </a:spcAft>
              <a:buNone/>
            </a:pPr>
            <a:r>
              <a:rPr b="1" lang="en" sz="1800">
                <a:solidFill>
                  <a:srgbClr val="FE4353"/>
                </a:solidFill>
              </a:rPr>
              <a:t>Let's</a:t>
            </a:r>
            <a:r>
              <a:rPr b="1" lang="en" sz="1800">
                <a:solidFill>
                  <a:srgbClr val="D8AD08"/>
                </a:solidFill>
              </a:rPr>
              <a:t> </a:t>
            </a:r>
            <a:r>
              <a:rPr b="1" lang="en" sz="1800">
                <a:solidFill>
                  <a:srgbClr val="C3C502"/>
                </a:solidFill>
              </a:rPr>
              <a:t>talk</a:t>
            </a:r>
            <a:r>
              <a:rPr b="1" lang="en" sz="1800">
                <a:solidFill>
                  <a:srgbClr val="40FE36"/>
                </a:solidFill>
              </a:rPr>
              <a:t> </a:t>
            </a:r>
            <a:r>
              <a:rPr b="1" lang="en" sz="1800">
                <a:solidFill>
                  <a:srgbClr val="2AF84E"/>
                </a:solidFill>
              </a:rPr>
              <a:t>a</a:t>
            </a:r>
            <a:r>
              <a:rPr b="1" lang="en" sz="1800">
                <a:solidFill>
                  <a:srgbClr val="18ED68"/>
                </a:solidFill>
              </a:rPr>
              <a:t>b</a:t>
            </a:r>
            <a:r>
              <a:rPr b="1" lang="en" sz="1800">
                <a:solidFill>
                  <a:srgbClr val="0ADD84"/>
                </a:solidFill>
              </a:rPr>
              <a:t>o</a:t>
            </a:r>
            <a:r>
              <a:rPr b="1" lang="en" sz="1800">
                <a:solidFill>
                  <a:srgbClr val="03C89F"/>
                </a:solidFill>
              </a:rPr>
              <a:t>u</a:t>
            </a:r>
            <a:r>
              <a:rPr b="1" lang="en" sz="1800">
                <a:solidFill>
                  <a:srgbClr val="01B0B9"/>
                </a:solidFill>
              </a:rPr>
              <a:t>t</a:t>
            </a:r>
            <a:r>
              <a:rPr b="1" lang="en" sz="1800">
                <a:solidFill>
                  <a:srgbClr val="482EFE"/>
                </a:solidFill>
              </a:rPr>
              <a:t> </a:t>
            </a:r>
            <a:endParaRPr b="1" sz="1800">
              <a:solidFill>
                <a:srgbClr val="FE4353"/>
              </a:solidFill>
            </a:endParaRPr>
          </a:p>
          <a:p>
            <a:pPr indent="0" lvl="0" marL="0" rtl="0" algn="ctr">
              <a:spcBef>
                <a:spcPts val="0"/>
              </a:spcBef>
              <a:spcAft>
                <a:spcPts val="0"/>
              </a:spcAft>
              <a:buNone/>
            </a:pPr>
            <a:r>
              <a:rPr b="1" lang="en" sz="1800">
                <a:solidFill>
                  <a:srgbClr val="FE4353"/>
                </a:solidFill>
              </a:rPr>
              <a:t>Diversity</a:t>
            </a:r>
            <a:endParaRPr b="1" sz="1800">
              <a:solidFill>
                <a:srgbClr val="FE4353"/>
              </a:solidFill>
            </a:endParaRPr>
          </a:p>
          <a:p>
            <a:pPr indent="0" lvl="0" marL="0" rtl="0" algn="ctr">
              <a:spcBef>
                <a:spcPts val="0"/>
              </a:spcBef>
              <a:spcAft>
                <a:spcPts val="0"/>
              </a:spcAft>
              <a:buNone/>
            </a:pPr>
            <a:r>
              <a:t/>
            </a:r>
            <a:endParaRPr b="1" sz="1800">
              <a:solidFill>
                <a:srgbClr val="FF0000"/>
              </a:solidFill>
            </a:endParaRPr>
          </a:p>
        </p:txBody>
      </p:sp>
      <p:pic>
        <p:nvPicPr>
          <p:cNvPr descr="Elmo and Abby want to learn about things that are different and the same. Gordon is reading a great book that might help Abby and Elmo called We're Different, We're the Same. &#10;&#10;Find the book here: http://rhcbooks.com/books/90043/we?ref=PRH1D527B7C47&amp;aid=randohouseinc6169-20&amp;linkid=PRH1D527B7C47&#10;&#10;--&#10;Subscribe to the Sesame Street Channel here: http://www.youtube.com/subscription_center?add_user=SesameStreet&#10; &#10;For more fun games and videos for your preschooler in a safe, child-friendly environment, visit us at http://www.sesamestreet.org&#10; &#10;Sesame Street is a production of Sesame Workshop, a nonprofit educational organization. The Workshop produces Sesame Street programs, seen in over 150 countries, and other acclaimed shows, including The Electric Company.  Beyond television, the Workshop produces content for multiple media platforms on a wide range of issues including literacy and numeracy, emotional wellbeing, health and wellness, and respect and understanding.  Learn more at http://www.sesamestreet.org." id="291" name="Google Shape;291;p43" title="Sesame Street: We're Different, We're the Same | Read Along Series">
            <a:hlinkClick r:id="rId3"/>
          </p:cNvPr>
          <p:cNvPicPr preferRelativeResize="0"/>
          <p:nvPr/>
        </p:nvPicPr>
        <p:blipFill>
          <a:blip r:embed="rId4">
            <a:alphaModFix/>
          </a:blip>
          <a:stretch>
            <a:fillRect/>
          </a:stretch>
        </p:blipFill>
        <p:spPr>
          <a:xfrm>
            <a:off x="72475" y="0"/>
            <a:ext cx="3867826" cy="3003425"/>
          </a:xfrm>
          <a:prstGeom prst="rect">
            <a:avLst/>
          </a:prstGeom>
          <a:noFill/>
          <a:ln>
            <a:noFill/>
          </a:ln>
        </p:spPr>
      </p:pic>
      <p:pic>
        <p:nvPicPr>
          <p:cNvPr descr="“The worst conversation adults can have with kids about race is no conversation at all,” says author Jemar Tisby. “Talking to kids about race needs to happen early, often, and honestly.”&#10;&#10;In a new episode of Home School, The Atlantic’s animated series about parenting, Tisby offers advice on how to have a conversation with children about race, from experiential learning to watching classic animated films.&#10;&#10;Subscribe to The Atlantic on YouTube: http://bit.ly/subAtlanticYT" id="292" name="Google Shape;292;p43" title="How to Talk to Kids About Race">
            <a:hlinkClick r:id="rId5"/>
          </p:cNvPr>
          <p:cNvPicPr preferRelativeResize="0"/>
          <p:nvPr/>
        </p:nvPicPr>
        <p:blipFill>
          <a:blip r:embed="rId6">
            <a:alphaModFix/>
          </a:blip>
          <a:stretch>
            <a:fillRect/>
          </a:stretch>
        </p:blipFill>
        <p:spPr>
          <a:xfrm>
            <a:off x="4255950" y="1938000"/>
            <a:ext cx="4788300" cy="30830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12" name="Shape 112"/>
        <p:cNvGrpSpPr/>
        <p:nvPr/>
      </p:nvGrpSpPr>
      <p:grpSpPr>
        <a:xfrm>
          <a:off x="0" y="0"/>
          <a:ext cx="0" cy="0"/>
          <a:chOff x="0" y="0"/>
          <a:chExt cx="0" cy="0"/>
        </a:xfrm>
      </p:grpSpPr>
      <p:pic>
        <p:nvPicPr>
          <p:cNvPr descr="Clientmoji" id="113" name="Google Shape;113;p26"/>
          <p:cNvPicPr preferRelativeResize="0"/>
          <p:nvPr/>
        </p:nvPicPr>
        <p:blipFill>
          <a:blip r:embed="rId4">
            <a:alphaModFix/>
          </a:blip>
          <a:stretch>
            <a:fillRect/>
          </a:stretch>
        </p:blipFill>
        <p:spPr>
          <a:xfrm>
            <a:off x="247400" y="2192875"/>
            <a:ext cx="2645825" cy="2645825"/>
          </a:xfrm>
          <a:prstGeom prst="rect">
            <a:avLst/>
          </a:prstGeom>
          <a:noFill/>
          <a:ln>
            <a:noFill/>
          </a:ln>
        </p:spPr>
      </p:pic>
      <p:sp>
        <p:nvSpPr>
          <p:cNvPr id="114" name="Google Shape;114;p26"/>
          <p:cNvSpPr txBox="1"/>
          <p:nvPr/>
        </p:nvSpPr>
        <p:spPr>
          <a:xfrm>
            <a:off x="6387600" y="2571750"/>
            <a:ext cx="2966400" cy="789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100">
                <a:latin typeface="Comic Sans MS"/>
                <a:ea typeface="Comic Sans MS"/>
                <a:cs typeface="Comic Sans MS"/>
                <a:sym typeface="Comic Sans MS"/>
              </a:rPr>
              <a:t>But we</a:t>
            </a:r>
            <a:endParaRPr b="1" sz="3100">
              <a:latin typeface="Comic Sans MS"/>
              <a:ea typeface="Comic Sans MS"/>
              <a:cs typeface="Comic Sans MS"/>
              <a:sym typeface="Comic Sans MS"/>
            </a:endParaRPr>
          </a:p>
        </p:txBody>
      </p:sp>
      <p:sp>
        <p:nvSpPr>
          <p:cNvPr id="115" name="Google Shape;115;p26"/>
          <p:cNvSpPr/>
          <p:nvPr/>
        </p:nvSpPr>
        <p:spPr>
          <a:xfrm>
            <a:off x="67212" y="240700"/>
            <a:ext cx="9009564" cy="619625"/>
          </a:xfrm>
          <a:prstGeom prst="rect">
            <a:avLst/>
          </a:prstGeom>
        </p:spPr>
        <p:txBody>
          <a:bodyPr>
            <a:prstTxWarp prst="textPlain"/>
          </a:bodyPr>
          <a:lstStyle/>
          <a:p>
            <a:pPr lvl="0" algn="ctr"/>
            <a:r>
              <a:rPr b="1" i="0">
                <a:ln cap="flat" cmpd="sng" w="9525">
                  <a:solidFill>
                    <a:schemeClr val="dk2"/>
                  </a:solidFill>
                  <a:prstDash val="solid"/>
                  <a:round/>
                  <a:headEnd len="sm" w="sm" type="none"/>
                  <a:tailEnd len="sm" w="sm" type="none"/>
                </a:ln>
                <a:solidFill>
                  <a:srgbClr val="0000FF"/>
                </a:solidFill>
                <a:latin typeface="Comic Sans MS"/>
              </a:rPr>
              <a:t>We know that you might be nervous about coming back</a:t>
            </a:r>
          </a:p>
        </p:txBody>
      </p:sp>
      <p:pic>
        <p:nvPicPr>
          <p:cNvPr descr="Clientmoji" id="116" name="Google Shape;116;p26"/>
          <p:cNvPicPr preferRelativeResize="0"/>
          <p:nvPr/>
        </p:nvPicPr>
        <p:blipFill>
          <a:blip r:embed="rId5">
            <a:alphaModFix/>
          </a:blip>
          <a:stretch>
            <a:fillRect/>
          </a:stretch>
        </p:blipFill>
        <p:spPr>
          <a:xfrm>
            <a:off x="6664825" y="2919099"/>
            <a:ext cx="2411950" cy="21815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8">
                                  <p:stCondLst>
                                    <p:cond delay="0"/>
                                  </p:stCondLst>
                                  <p:childTnLst>
                                    <p:set>
                                      <p:cBhvr>
                                        <p:cTn dur="1" fill="hold">
                                          <p:stCondLst>
                                            <p:cond delay="0"/>
                                          </p:stCondLst>
                                        </p:cTn>
                                        <p:tgtEl>
                                          <p:spTgt spid="115"/>
                                        </p:tgtEl>
                                        <p:attrNameLst>
                                          <p:attrName>style.visibility</p:attrName>
                                        </p:attrNameLst>
                                      </p:cBhvr>
                                      <p:to>
                                        <p:strVal val="visible"/>
                                      </p:to>
                                    </p:set>
                                    <p:anim calcmode="lin" valueType="num">
                                      <p:cBhvr additive="base">
                                        <p:cTn dur="1800"/>
                                        <p:tgtEl>
                                          <p:spTgt spid="115"/>
                                        </p:tgtEl>
                                        <p:attrNameLst>
                                          <p:attrName>ppt_x</p:attrName>
                                        </p:attrNameLst>
                                      </p:cBhvr>
                                      <p:tavLst>
                                        <p:tav fmla="" tm="0">
                                          <p:val>
                                            <p:strVal val="#ppt_x-1"/>
                                          </p:val>
                                        </p:tav>
                                        <p:tav fmla="" tm="100000">
                                          <p:val>
                                            <p:strVal val="#ppt_x"/>
                                          </p:val>
                                        </p:tav>
                                      </p:tavLst>
                                    </p:anim>
                                  </p:childTnLst>
                                </p:cTn>
                              </p:par>
                            </p:childTnLst>
                          </p:cTn>
                        </p:par>
                        <p:par>
                          <p:cTn fill="hold">
                            <p:stCondLst>
                              <p:cond delay="1800"/>
                            </p:stCondLst>
                            <p:childTnLst>
                              <p:par>
                                <p:cTn fill="hold" nodeType="afterEffect" presetClass="entr" presetID="10" presetSubtype="0">
                                  <p:stCondLst>
                                    <p:cond delay="0"/>
                                  </p:stCondLst>
                                  <p:childTnLst>
                                    <p:set>
                                      <p:cBhvr>
                                        <p:cTn dur="1" fill="hold">
                                          <p:stCondLst>
                                            <p:cond delay="0"/>
                                          </p:stCondLst>
                                        </p:cTn>
                                        <p:tgtEl>
                                          <p:spTgt spid="113"/>
                                        </p:tgtEl>
                                        <p:attrNameLst>
                                          <p:attrName>style.visibility</p:attrName>
                                        </p:attrNameLst>
                                      </p:cBhvr>
                                      <p:to>
                                        <p:strVal val="visible"/>
                                      </p:to>
                                    </p:set>
                                    <p:animEffect filter="fade" transition="in">
                                      <p:cBhvr>
                                        <p:cTn dur="3400"/>
                                        <p:tgtEl>
                                          <p:spTgt spid="113"/>
                                        </p:tgtEl>
                                      </p:cBhvr>
                                    </p:animEffect>
                                  </p:childTnLst>
                                </p:cTn>
                              </p:par>
                              <p:par>
                                <p:cTn fill="hold" nodeType="withEffect" presetClass="entr" presetID="10" presetSubtype="0">
                                  <p:stCondLst>
                                    <p:cond delay="0"/>
                                  </p:stCondLst>
                                  <p:childTnLst>
                                    <p:set>
                                      <p:cBhvr>
                                        <p:cTn dur="1" fill="hold">
                                          <p:stCondLst>
                                            <p:cond delay="0"/>
                                          </p:stCondLst>
                                        </p:cTn>
                                        <p:tgtEl>
                                          <p:spTgt spid="114"/>
                                        </p:tgtEl>
                                        <p:attrNameLst>
                                          <p:attrName>style.visibility</p:attrName>
                                        </p:attrNameLst>
                                      </p:cBhvr>
                                      <p:to>
                                        <p:strVal val="visible"/>
                                      </p:to>
                                    </p:set>
                                    <p:animEffect filter="fade" transition="in">
                                      <p:cBhvr>
                                        <p:cTn dur="1400"/>
                                        <p:tgtEl>
                                          <p:spTgt spid="114"/>
                                        </p:tgtEl>
                                      </p:cBhvr>
                                    </p:animEffect>
                                  </p:childTnLst>
                                </p:cTn>
                              </p:par>
                              <p:par>
                                <p:cTn fill="hold" nodeType="withEffect" presetClass="entr" presetID="23" presetSubtype="16">
                                  <p:stCondLst>
                                    <p:cond delay="0"/>
                                  </p:stCondLst>
                                  <p:childTnLst>
                                    <p:set>
                                      <p:cBhvr>
                                        <p:cTn dur="1" fill="hold">
                                          <p:stCondLst>
                                            <p:cond delay="0"/>
                                          </p:stCondLst>
                                        </p:cTn>
                                        <p:tgtEl>
                                          <p:spTgt spid="116"/>
                                        </p:tgtEl>
                                        <p:attrNameLst>
                                          <p:attrName>style.visibility</p:attrName>
                                        </p:attrNameLst>
                                      </p:cBhvr>
                                      <p:to>
                                        <p:strVal val="visible"/>
                                      </p:to>
                                    </p:set>
                                    <p:anim calcmode="lin" valueType="num">
                                      <p:cBhvr additive="base">
                                        <p:cTn dur="2000"/>
                                        <p:tgtEl>
                                          <p:spTgt spid="116"/>
                                        </p:tgtEl>
                                        <p:attrNameLst>
                                          <p:attrName>ppt_w</p:attrName>
                                        </p:attrNameLst>
                                      </p:cBhvr>
                                      <p:tavLst>
                                        <p:tav fmla="" tm="0">
                                          <p:val>
                                            <p:strVal val="0"/>
                                          </p:val>
                                        </p:tav>
                                        <p:tav fmla="" tm="100000">
                                          <p:val>
                                            <p:strVal val="#ppt_w"/>
                                          </p:val>
                                        </p:tav>
                                      </p:tavLst>
                                    </p:anim>
                                    <p:anim calcmode="lin" valueType="num">
                                      <p:cBhvr additive="base">
                                        <p:cTn dur="2000"/>
                                        <p:tgtEl>
                                          <p:spTgt spid="116"/>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96" name="Shape 296"/>
        <p:cNvGrpSpPr/>
        <p:nvPr/>
      </p:nvGrpSpPr>
      <p:grpSpPr>
        <a:xfrm>
          <a:off x="0" y="0"/>
          <a:ext cx="0" cy="0"/>
          <a:chOff x="0" y="0"/>
          <a:chExt cx="0" cy="0"/>
        </a:xfrm>
      </p:grpSpPr>
      <p:sp>
        <p:nvSpPr>
          <p:cNvPr id="297" name="Google Shape;297;p44"/>
          <p:cNvSpPr txBox="1"/>
          <p:nvPr/>
        </p:nvSpPr>
        <p:spPr>
          <a:xfrm>
            <a:off x="3052425" y="2744025"/>
            <a:ext cx="2711100" cy="1782600"/>
          </a:xfrm>
          <a:prstGeom prst="rect">
            <a:avLst/>
          </a:prstGeom>
          <a:noFill/>
          <a:ln>
            <a:noFill/>
          </a:ln>
        </p:spPr>
        <p:txBody>
          <a:bodyPr anchorCtr="0" anchor="t" bIns="91425" lIns="91425" spcFirstLastPara="1" rIns="91425" wrap="square" tIns="91425">
            <a:noAutofit/>
          </a:bodyPr>
          <a:lstStyle/>
          <a:p>
            <a:pPr indent="0" lvl="0" marL="457200" rtl="0" algn="l">
              <a:lnSpc>
                <a:spcPct val="115000"/>
              </a:lnSpc>
              <a:spcBef>
                <a:spcPts val="0"/>
              </a:spcBef>
              <a:spcAft>
                <a:spcPts val="0"/>
              </a:spcAft>
              <a:buNone/>
            </a:pPr>
            <a:r>
              <a:t/>
            </a:r>
            <a:endParaRPr sz="1800">
              <a:solidFill>
                <a:schemeClr val="dk1"/>
              </a:solidFill>
              <a:latin typeface="Comic Sans MS"/>
              <a:ea typeface="Comic Sans MS"/>
              <a:cs typeface="Comic Sans MS"/>
              <a:sym typeface="Comic Sans MS"/>
            </a:endParaRPr>
          </a:p>
          <a:p>
            <a:pPr indent="0" lvl="0" marL="0" rtl="0" algn="l">
              <a:lnSpc>
                <a:spcPct val="115000"/>
              </a:lnSpc>
              <a:spcBef>
                <a:spcPts val="0"/>
              </a:spcBef>
              <a:spcAft>
                <a:spcPts val="0"/>
              </a:spcAft>
              <a:buNone/>
            </a:pPr>
            <a:r>
              <a:rPr lang="en" sz="1800">
                <a:solidFill>
                  <a:schemeClr val="dk1"/>
                </a:solidFill>
                <a:latin typeface="Comic Sans MS"/>
                <a:ea typeface="Comic Sans MS"/>
                <a:cs typeface="Comic Sans MS"/>
                <a:sym typeface="Comic Sans MS"/>
              </a:rPr>
              <a:t>    </a:t>
            </a:r>
            <a:endParaRPr sz="1800">
              <a:solidFill>
                <a:schemeClr val="dk1"/>
              </a:solidFill>
              <a:latin typeface="Comic Sans MS"/>
              <a:ea typeface="Comic Sans MS"/>
              <a:cs typeface="Comic Sans MS"/>
              <a:sym typeface="Comic Sans MS"/>
            </a:endParaRPr>
          </a:p>
          <a:p>
            <a:pPr indent="0" lvl="0" marL="0" rtl="0" algn="l">
              <a:lnSpc>
                <a:spcPct val="115000"/>
              </a:lnSpc>
              <a:spcBef>
                <a:spcPts val="0"/>
              </a:spcBef>
              <a:spcAft>
                <a:spcPts val="0"/>
              </a:spcAft>
              <a:buNone/>
            </a:pPr>
            <a:r>
              <a:rPr lang="en" sz="1600">
                <a:solidFill>
                  <a:schemeClr val="dk1"/>
                </a:solidFill>
                <a:latin typeface="Comic Sans MS"/>
                <a:ea typeface="Comic Sans MS"/>
                <a:cs typeface="Comic Sans MS"/>
                <a:sym typeface="Comic Sans MS"/>
              </a:rPr>
              <a:t>     </a:t>
            </a:r>
            <a:endParaRPr sz="1600"/>
          </a:p>
        </p:txBody>
      </p:sp>
      <p:sp>
        <p:nvSpPr>
          <p:cNvPr id="298" name="Google Shape;298;p44"/>
          <p:cNvSpPr txBox="1"/>
          <p:nvPr/>
        </p:nvSpPr>
        <p:spPr>
          <a:xfrm rot="542400">
            <a:off x="703233" y="3695669"/>
            <a:ext cx="742725" cy="538586"/>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100">
              <a:latin typeface="Comic Sans MS"/>
              <a:ea typeface="Comic Sans MS"/>
              <a:cs typeface="Comic Sans MS"/>
              <a:sym typeface="Comic Sans MS"/>
            </a:endParaRPr>
          </a:p>
        </p:txBody>
      </p:sp>
      <p:sp>
        <p:nvSpPr>
          <p:cNvPr id="299" name="Google Shape;299;p44"/>
          <p:cNvSpPr txBox="1"/>
          <p:nvPr/>
        </p:nvSpPr>
        <p:spPr>
          <a:xfrm>
            <a:off x="1777950" y="463825"/>
            <a:ext cx="5588100" cy="648600"/>
          </a:xfrm>
          <a:prstGeom prst="rect">
            <a:avLst/>
          </a:prstGeom>
          <a:solidFill>
            <a:srgbClr val="000000"/>
          </a:solidFill>
          <a:ln cap="flat" cmpd="sng" w="9525">
            <a:solidFill>
              <a:srgbClr val="DA09AB"/>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 sz="2300">
                <a:solidFill>
                  <a:srgbClr val="9900FF"/>
                </a:solidFill>
                <a:latin typeface="Comic Sans MS"/>
                <a:ea typeface="Comic Sans MS"/>
                <a:cs typeface="Comic Sans MS"/>
                <a:sym typeface="Comic Sans MS"/>
              </a:rPr>
              <a:t>WHAT IS EMPATHY?</a:t>
            </a:r>
            <a:endParaRPr b="1" sz="2300">
              <a:solidFill>
                <a:srgbClr val="9900FF"/>
              </a:solidFill>
              <a:latin typeface="Comic Sans MS"/>
              <a:ea typeface="Comic Sans MS"/>
              <a:cs typeface="Comic Sans MS"/>
              <a:sym typeface="Comic Sans MS"/>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3" name="Shape 303"/>
        <p:cNvGrpSpPr/>
        <p:nvPr/>
      </p:nvGrpSpPr>
      <p:grpSpPr>
        <a:xfrm>
          <a:off x="0" y="0"/>
          <a:ext cx="0" cy="0"/>
          <a:chOff x="0" y="0"/>
          <a:chExt cx="0" cy="0"/>
        </a:xfrm>
      </p:grpSpPr>
      <p:pic>
        <p:nvPicPr>
          <p:cNvPr id="304" name="Google Shape;304;p45"/>
          <p:cNvPicPr preferRelativeResize="0"/>
          <p:nvPr/>
        </p:nvPicPr>
        <p:blipFill>
          <a:blip r:embed="rId3">
            <a:alphaModFix amt="50000"/>
          </a:blip>
          <a:stretch>
            <a:fillRect/>
          </a:stretch>
        </p:blipFill>
        <p:spPr>
          <a:xfrm>
            <a:off x="0" y="0"/>
            <a:ext cx="5509250" cy="5143500"/>
          </a:xfrm>
          <a:prstGeom prst="rect">
            <a:avLst/>
          </a:prstGeom>
          <a:noFill/>
          <a:ln>
            <a:noFill/>
          </a:ln>
        </p:spPr>
      </p:pic>
      <p:pic>
        <p:nvPicPr>
          <p:cNvPr id="305" name="Google Shape;305;p45"/>
          <p:cNvPicPr preferRelativeResize="0"/>
          <p:nvPr/>
        </p:nvPicPr>
        <p:blipFill>
          <a:blip r:embed="rId3">
            <a:alphaModFix amt="50000"/>
          </a:blip>
          <a:stretch>
            <a:fillRect/>
          </a:stretch>
        </p:blipFill>
        <p:spPr>
          <a:xfrm>
            <a:off x="3794750" y="0"/>
            <a:ext cx="5349250" cy="5143500"/>
          </a:xfrm>
          <a:prstGeom prst="rect">
            <a:avLst/>
          </a:prstGeom>
          <a:noFill/>
          <a:ln>
            <a:noFill/>
          </a:ln>
        </p:spPr>
      </p:pic>
      <p:pic>
        <p:nvPicPr>
          <p:cNvPr descr="Mark Ruffalo and Murray talk about the word &quot;Empathy&quot;. &#10; &#10;If you're watching videos with your preschooler and would like to do so in a safe, child-friendly environment, please join us at http://www.sesamestreet.org &#10; &#10; &#10;Sesame Street is a production of Sesame Workshop, a nonprofit educational organization which also produces Pinky Dinky Doo, The Electric Company, and other programs for children around the world." id="306" name="Google Shape;306;p45" title="Sesame Street: Mark Ruffalo: Empathy">
            <a:hlinkClick r:id="rId4"/>
          </p:cNvPr>
          <p:cNvPicPr preferRelativeResize="0"/>
          <p:nvPr/>
        </p:nvPicPr>
        <p:blipFill>
          <a:blip r:embed="rId5">
            <a:alphaModFix/>
          </a:blip>
          <a:stretch>
            <a:fillRect/>
          </a:stretch>
        </p:blipFill>
        <p:spPr>
          <a:xfrm>
            <a:off x="2594600" y="1674175"/>
            <a:ext cx="4218526" cy="338932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10" name="Shape 310"/>
        <p:cNvGrpSpPr/>
        <p:nvPr/>
      </p:nvGrpSpPr>
      <p:grpSpPr>
        <a:xfrm>
          <a:off x="0" y="0"/>
          <a:ext cx="0" cy="0"/>
          <a:chOff x="0" y="0"/>
          <a:chExt cx="0" cy="0"/>
        </a:xfrm>
      </p:grpSpPr>
      <p:sp>
        <p:nvSpPr>
          <p:cNvPr id="311" name="Google Shape;311;p46"/>
          <p:cNvSpPr txBox="1"/>
          <p:nvPr>
            <p:ph type="ctrTitle"/>
          </p:nvPr>
        </p:nvSpPr>
        <p:spPr>
          <a:xfrm>
            <a:off x="125958" y="601725"/>
            <a:ext cx="8520600" cy="2052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t/>
            </a:r>
            <a:endParaRPr/>
          </a:p>
          <a:p>
            <a:pPr indent="0" lvl="0" marL="0" rtl="0" algn="ctr">
              <a:lnSpc>
                <a:spcPct val="115000"/>
              </a:lnSpc>
              <a:spcBef>
                <a:spcPts val="0"/>
              </a:spcBef>
              <a:spcAft>
                <a:spcPts val="0"/>
              </a:spcAft>
              <a:buNone/>
            </a:pPr>
            <a:r>
              <a:t/>
            </a:r>
            <a:endParaRPr b="1" sz="3700">
              <a:solidFill>
                <a:srgbClr val="FF0000"/>
              </a:solidFill>
              <a:latin typeface="Comic Sans MS"/>
              <a:ea typeface="Comic Sans MS"/>
              <a:cs typeface="Comic Sans MS"/>
              <a:sym typeface="Comic Sans MS"/>
            </a:endParaRPr>
          </a:p>
          <a:p>
            <a:pPr indent="0" lvl="0" marL="0" rtl="0" algn="ctr">
              <a:lnSpc>
                <a:spcPct val="115000"/>
              </a:lnSpc>
              <a:spcBef>
                <a:spcPts val="0"/>
              </a:spcBef>
              <a:spcAft>
                <a:spcPts val="0"/>
              </a:spcAft>
              <a:buNone/>
            </a:pPr>
            <a:r>
              <a:t/>
            </a:r>
            <a:endParaRPr b="1" sz="3700">
              <a:solidFill>
                <a:srgbClr val="FF0000"/>
              </a:solidFill>
              <a:latin typeface="Comic Sans MS"/>
              <a:ea typeface="Comic Sans MS"/>
              <a:cs typeface="Comic Sans MS"/>
              <a:sym typeface="Comic Sans MS"/>
            </a:endParaRPr>
          </a:p>
          <a:p>
            <a:pPr indent="0" lvl="0" marL="0" rtl="0" algn="ctr">
              <a:lnSpc>
                <a:spcPct val="115000"/>
              </a:lnSpc>
              <a:spcBef>
                <a:spcPts val="0"/>
              </a:spcBef>
              <a:spcAft>
                <a:spcPts val="0"/>
              </a:spcAft>
              <a:buNone/>
            </a:pPr>
            <a:r>
              <a:rPr b="1" lang="en" sz="3700">
                <a:solidFill>
                  <a:srgbClr val="FF00FF"/>
                </a:solidFill>
                <a:latin typeface="Comic Sans MS"/>
                <a:ea typeface="Comic Sans MS"/>
                <a:cs typeface="Comic Sans MS"/>
                <a:sym typeface="Comic Sans MS"/>
              </a:rPr>
              <a:t>Competency </a:t>
            </a:r>
            <a:r>
              <a:rPr b="1" lang="en" sz="3700">
                <a:solidFill>
                  <a:srgbClr val="D100FF"/>
                </a:solidFill>
                <a:latin typeface="Comic Sans MS"/>
                <a:ea typeface="Comic Sans MS"/>
                <a:cs typeface="Comic Sans MS"/>
                <a:sym typeface="Comic Sans MS"/>
              </a:rPr>
              <a:t>#</a:t>
            </a:r>
            <a:r>
              <a:rPr b="1" lang="en" sz="3700">
                <a:solidFill>
                  <a:srgbClr val="FF00BC"/>
                </a:solidFill>
                <a:latin typeface="Comic Sans MS"/>
                <a:ea typeface="Comic Sans MS"/>
                <a:cs typeface="Comic Sans MS"/>
                <a:sym typeface="Comic Sans MS"/>
              </a:rPr>
              <a:t>4</a:t>
            </a:r>
            <a:endParaRPr sz="5800">
              <a:latin typeface="Playfair Display Regular"/>
              <a:ea typeface="Playfair Display Regular"/>
              <a:cs typeface="Playfair Display Regular"/>
              <a:sym typeface="Playfair Display Regular"/>
            </a:endParaRPr>
          </a:p>
          <a:p>
            <a:pPr indent="0" lvl="0" marL="0" rtl="0" algn="ctr">
              <a:spcBef>
                <a:spcPts val="0"/>
              </a:spcBef>
              <a:spcAft>
                <a:spcPts val="0"/>
              </a:spcAft>
              <a:buClr>
                <a:schemeClr val="dk1"/>
              </a:buClr>
              <a:buSzPts val="1100"/>
              <a:buFont typeface="Arial"/>
              <a:buNone/>
            </a:pPr>
            <a:r>
              <a:rPr lang="en" sz="5800">
                <a:latin typeface="Playfair Display Regular"/>
                <a:ea typeface="Playfair Display Regular"/>
                <a:cs typeface="Playfair Display Regular"/>
                <a:sym typeface="Playfair Display Regular"/>
              </a:rPr>
              <a:t>Relationship Skills</a:t>
            </a:r>
            <a:endParaRPr/>
          </a:p>
          <a:p>
            <a:pPr indent="0" lvl="0" marL="0" rtl="0" algn="ctr">
              <a:spcBef>
                <a:spcPts val="0"/>
              </a:spcBef>
              <a:spcAft>
                <a:spcPts val="0"/>
              </a:spcAft>
              <a:buNone/>
            </a:pPr>
            <a:r>
              <a:t/>
            </a:r>
            <a:endParaRPr/>
          </a:p>
        </p:txBody>
      </p:sp>
      <p:sp>
        <p:nvSpPr>
          <p:cNvPr id="312" name="Google Shape;312;p46">
            <a:hlinkClick r:id="rId4"/>
          </p:cNvPr>
          <p:cNvSpPr txBox="1"/>
          <p:nvPr/>
        </p:nvSpPr>
        <p:spPr>
          <a:xfrm>
            <a:off x="2683425" y="4169575"/>
            <a:ext cx="7346400" cy="85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313" name="Google Shape;313;p46"/>
          <p:cNvPicPr preferRelativeResize="0"/>
          <p:nvPr/>
        </p:nvPicPr>
        <p:blipFill>
          <a:blip r:embed="rId5">
            <a:alphaModFix/>
          </a:blip>
          <a:stretch>
            <a:fillRect/>
          </a:stretch>
        </p:blipFill>
        <p:spPr>
          <a:xfrm>
            <a:off x="2336950" y="1762550"/>
            <a:ext cx="4336250" cy="305472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 name="Shape 317"/>
        <p:cNvGrpSpPr/>
        <p:nvPr/>
      </p:nvGrpSpPr>
      <p:grpSpPr>
        <a:xfrm>
          <a:off x="0" y="0"/>
          <a:ext cx="0" cy="0"/>
          <a:chOff x="0" y="0"/>
          <a:chExt cx="0" cy="0"/>
        </a:xfrm>
      </p:grpSpPr>
      <p:pic>
        <p:nvPicPr>
          <p:cNvPr id="318" name="Google Shape;318;p47"/>
          <p:cNvPicPr preferRelativeResize="0"/>
          <p:nvPr/>
        </p:nvPicPr>
        <p:blipFill>
          <a:blip r:embed="rId3">
            <a:alphaModFix amt="42000"/>
          </a:blip>
          <a:stretch>
            <a:fillRect/>
          </a:stretch>
        </p:blipFill>
        <p:spPr>
          <a:xfrm>
            <a:off x="35350" y="35725"/>
            <a:ext cx="9144001" cy="5072050"/>
          </a:xfrm>
          <a:prstGeom prst="rect">
            <a:avLst/>
          </a:prstGeom>
          <a:noFill/>
          <a:ln>
            <a:noFill/>
          </a:ln>
        </p:spPr>
      </p:pic>
      <p:sp>
        <p:nvSpPr>
          <p:cNvPr id="319" name="Google Shape;319;p47"/>
          <p:cNvSpPr txBox="1"/>
          <p:nvPr/>
        </p:nvSpPr>
        <p:spPr>
          <a:xfrm>
            <a:off x="1183575" y="1472476"/>
            <a:ext cx="6336600" cy="32520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800"/>
              </a:spcAft>
              <a:buClr>
                <a:schemeClr val="dk1"/>
              </a:buClr>
              <a:buSzPts val="1100"/>
              <a:buFont typeface="Arial"/>
              <a:buNone/>
            </a:pPr>
            <a:r>
              <a:rPr b="1" lang="en" sz="2800">
                <a:solidFill>
                  <a:srgbClr val="B701D0"/>
                </a:solidFill>
                <a:latin typeface="Comic Sans MS"/>
                <a:ea typeface="Comic Sans MS"/>
                <a:cs typeface="Comic Sans MS"/>
                <a:sym typeface="Comic Sans MS"/>
              </a:rPr>
              <a:t>Having positive attitudes and showing </a:t>
            </a:r>
            <a:r>
              <a:rPr b="1" lang="en" sz="2800">
                <a:solidFill>
                  <a:srgbClr val="B701D0"/>
                </a:solidFill>
                <a:latin typeface="Comic Sans MS"/>
                <a:ea typeface="Comic Sans MS"/>
                <a:cs typeface="Comic Sans MS"/>
                <a:sym typeface="Comic Sans MS"/>
              </a:rPr>
              <a:t>appropriate</a:t>
            </a:r>
            <a:r>
              <a:rPr b="1" lang="en" sz="2800">
                <a:solidFill>
                  <a:srgbClr val="B701D0"/>
                </a:solidFill>
                <a:latin typeface="Comic Sans MS"/>
                <a:ea typeface="Comic Sans MS"/>
                <a:cs typeface="Comic Sans MS"/>
                <a:sym typeface="Comic Sans MS"/>
              </a:rPr>
              <a:t> behaviors to </a:t>
            </a:r>
            <a:r>
              <a:rPr b="1" lang="en" sz="2800">
                <a:solidFill>
                  <a:srgbClr val="B701D0"/>
                </a:solidFill>
                <a:latin typeface="Comic Sans MS"/>
                <a:ea typeface="Comic Sans MS"/>
                <a:cs typeface="Comic Sans MS"/>
                <a:sym typeface="Comic Sans MS"/>
              </a:rPr>
              <a:t>strengthen</a:t>
            </a:r>
            <a:r>
              <a:rPr b="1" lang="en" sz="2800">
                <a:solidFill>
                  <a:srgbClr val="B701D0"/>
                </a:solidFill>
                <a:latin typeface="Comic Sans MS"/>
                <a:ea typeface="Comic Sans MS"/>
                <a:cs typeface="Comic Sans MS"/>
                <a:sym typeface="Comic Sans MS"/>
              </a:rPr>
              <a:t> and improve relationships with </a:t>
            </a:r>
            <a:r>
              <a:rPr b="1" lang="en" sz="2800">
                <a:solidFill>
                  <a:srgbClr val="B701D0"/>
                </a:solidFill>
                <a:latin typeface="Comic Sans MS"/>
                <a:ea typeface="Comic Sans MS"/>
                <a:cs typeface="Comic Sans MS"/>
                <a:sym typeface="Comic Sans MS"/>
              </a:rPr>
              <a:t>all individuals </a:t>
            </a:r>
            <a:r>
              <a:rPr b="1" lang="en" sz="2800">
                <a:solidFill>
                  <a:srgbClr val="B701D0"/>
                </a:solidFill>
                <a:latin typeface="Comic Sans MS"/>
                <a:ea typeface="Comic Sans MS"/>
                <a:cs typeface="Comic Sans MS"/>
                <a:sym typeface="Comic Sans MS"/>
              </a:rPr>
              <a:t>and groups.</a:t>
            </a:r>
            <a:r>
              <a:rPr lang="en" sz="2400">
                <a:solidFill>
                  <a:schemeClr val="dk1"/>
                </a:solidFill>
              </a:rPr>
              <a:t> </a:t>
            </a:r>
            <a:endParaRPr/>
          </a:p>
        </p:txBody>
      </p:sp>
      <p:pic>
        <p:nvPicPr>
          <p:cNvPr descr="Clientmoji" id="320" name="Google Shape;320;p47"/>
          <p:cNvPicPr preferRelativeResize="0"/>
          <p:nvPr/>
        </p:nvPicPr>
        <p:blipFill>
          <a:blip r:embed="rId4">
            <a:alphaModFix/>
          </a:blip>
          <a:stretch>
            <a:fillRect/>
          </a:stretch>
        </p:blipFill>
        <p:spPr>
          <a:xfrm>
            <a:off x="7264800" y="3246825"/>
            <a:ext cx="1825225" cy="1825225"/>
          </a:xfrm>
          <a:prstGeom prst="rect">
            <a:avLst/>
          </a:prstGeom>
          <a:noFill/>
          <a:ln>
            <a:noFill/>
          </a:ln>
        </p:spPr>
      </p:pic>
      <p:sp>
        <p:nvSpPr>
          <p:cNvPr id="321" name="Google Shape;321;p47"/>
          <p:cNvSpPr txBox="1"/>
          <p:nvPr/>
        </p:nvSpPr>
        <p:spPr>
          <a:xfrm>
            <a:off x="1369825" y="439517"/>
            <a:ext cx="6336600" cy="5427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800"/>
              </a:spcAft>
              <a:buClr>
                <a:schemeClr val="dk1"/>
              </a:buClr>
              <a:buSzPts val="1100"/>
              <a:buFont typeface="Arial"/>
              <a:buNone/>
            </a:pPr>
            <a:r>
              <a:rPr b="1" lang="en" sz="2800">
                <a:solidFill>
                  <a:srgbClr val="B701D0"/>
                </a:solidFill>
                <a:latin typeface="Comic Sans MS"/>
                <a:ea typeface="Comic Sans MS"/>
                <a:cs typeface="Comic Sans MS"/>
                <a:sym typeface="Comic Sans MS"/>
              </a:rPr>
              <a:t>Building Positive Relationship Skills</a:t>
            </a:r>
            <a:r>
              <a:rPr lang="en" sz="2400">
                <a:solidFill>
                  <a:schemeClr val="dk1"/>
                </a:solidFill>
              </a:rPr>
              <a:t> </a:t>
            </a:r>
            <a:endParaRPr/>
          </a:p>
        </p:txBody>
      </p:sp>
      <p:pic>
        <p:nvPicPr>
          <p:cNvPr descr="Clientmoji" id="322" name="Google Shape;322;p47"/>
          <p:cNvPicPr preferRelativeResize="0"/>
          <p:nvPr/>
        </p:nvPicPr>
        <p:blipFill>
          <a:blip r:embed="rId5">
            <a:alphaModFix/>
          </a:blip>
          <a:stretch>
            <a:fillRect/>
          </a:stretch>
        </p:blipFill>
        <p:spPr>
          <a:xfrm>
            <a:off x="35350" y="3864750"/>
            <a:ext cx="1207300" cy="12073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6" name="Shape 326"/>
        <p:cNvGrpSpPr/>
        <p:nvPr/>
      </p:nvGrpSpPr>
      <p:grpSpPr>
        <a:xfrm>
          <a:off x="0" y="0"/>
          <a:ext cx="0" cy="0"/>
          <a:chOff x="0" y="0"/>
          <a:chExt cx="0" cy="0"/>
        </a:xfrm>
      </p:grpSpPr>
      <p:pic>
        <p:nvPicPr>
          <p:cNvPr id="327" name="Google Shape;327;p48"/>
          <p:cNvPicPr preferRelativeResize="0"/>
          <p:nvPr/>
        </p:nvPicPr>
        <p:blipFill>
          <a:blip r:embed="rId3">
            <a:alphaModFix amt="34000"/>
          </a:blip>
          <a:stretch>
            <a:fillRect/>
          </a:stretch>
        </p:blipFill>
        <p:spPr>
          <a:xfrm>
            <a:off x="32175" y="0"/>
            <a:ext cx="9079675" cy="5074926"/>
          </a:xfrm>
          <a:prstGeom prst="rect">
            <a:avLst/>
          </a:prstGeom>
          <a:noFill/>
          <a:ln>
            <a:noFill/>
          </a:ln>
        </p:spPr>
      </p:pic>
      <p:sp>
        <p:nvSpPr>
          <p:cNvPr id="328" name="Google Shape;328;p48"/>
          <p:cNvSpPr txBox="1"/>
          <p:nvPr/>
        </p:nvSpPr>
        <p:spPr>
          <a:xfrm>
            <a:off x="64325" y="91900"/>
            <a:ext cx="8689500" cy="1029300"/>
          </a:xfrm>
          <a:prstGeom prst="rect">
            <a:avLst/>
          </a:prstGeom>
          <a:noFill/>
          <a:ln cap="flat" cmpd="sng" w="28575">
            <a:solidFill>
              <a:srgbClr val="52FE27"/>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 sz="2300">
                <a:solidFill>
                  <a:srgbClr val="FE4353"/>
                </a:solidFill>
                <a:latin typeface="Comic Sans MS"/>
                <a:ea typeface="Comic Sans MS"/>
                <a:cs typeface="Comic Sans MS"/>
                <a:sym typeface="Comic Sans MS"/>
              </a:rPr>
              <a:t>HOW DO WE BUILD ON OUR </a:t>
            </a:r>
            <a:endParaRPr b="1" sz="2300">
              <a:solidFill>
                <a:srgbClr val="FE4353"/>
              </a:solidFill>
              <a:latin typeface="Comic Sans MS"/>
              <a:ea typeface="Comic Sans MS"/>
              <a:cs typeface="Comic Sans MS"/>
              <a:sym typeface="Comic Sans MS"/>
            </a:endParaRPr>
          </a:p>
          <a:p>
            <a:pPr indent="0" lvl="0" marL="0" rtl="0" algn="ctr">
              <a:spcBef>
                <a:spcPts val="0"/>
              </a:spcBef>
              <a:spcAft>
                <a:spcPts val="0"/>
              </a:spcAft>
              <a:buNone/>
            </a:pPr>
            <a:r>
              <a:rPr b="1" lang="en" sz="2300">
                <a:solidFill>
                  <a:srgbClr val="FE4353"/>
                </a:solidFill>
                <a:latin typeface="Comic Sans MS"/>
                <a:ea typeface="Comic Sans MS"/>
                <a:cs typeface="Comic Sans MS"/>
                <a:sym typeface="Comic Sans MS"/>
              </a:rPr>
              <a:t> RELATIONSHIP SKILLS?</a:t>
            </a:r>
            <a:endParaRPr b="1" sz="2300">
              <a:solidFill>
                <a:srgbClr val="FE4353"/>
              </a:solidFill>
              <a:latin typeface="Comic Sans MS"/>
              <a:ea typeface="Comic Sans MS"/>
              <a:cs typeface="Comic Sans MS"/>
              <a:sym typeface="Comic Sans MS"/>
            </a:endParaRPr>
          </a:p>
        </p:txBody>
      </p:sp>
      <p:sp>
        <p:nvSpPr>
          <p:cNvPr id="329" name="Google Shape;329;p48"/>
          <p:cNvSpPr txBox="1"/>
          <p:nvPr/>
        </p:nvSpPr>
        <p:spPr>
          <a:xfrm>
            <a:off x="0" y="1471875"/>
            <a:ext cx="2369100" cy="686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200">
                <a:solidFill>
                  <a:srgbClr val="0986DB"/>
                </a:solidFill>
                <a:latin typeface="Comic Sans MS"/>
                <a:ea typeface="Comic Sans MS"/>
                <a:cs typeface="Comic Sans MS"/>
                <a:sym typeface="Comic Sans MS"/>
              </a:rPr>
              <a:t>WORK ON CONFLICT IN A POSITIVE WAY</a:t>
            </a:r>
            <a:endParaRPr b="1" sz="1200">
              <a:solidFill>
                <a:srgbClr val="F62478"/>
              </a:solidFill>
              <a:latin typeface="Comic Sans MS"/>
              <a:ea typeface="Comic Sans MS"/>
              <a:cs typeface="Comic Sans MS"/>
              <a:sym typeface="Comic Sans MS"/>
            </a:endParaRPr>
          </a:p>
        </p:txBody>
      </p:sp>
      <p:sp>
        <p:nvSpPr>
          <p:cNvPr id="330" name="Google Shape;330;p48"/>
          <p:cNvSpPr txBox="1"/>
          <p:nvPr/>
        </p:nvSpPr>
        <p:spPr>
          <a:xfrm>
            <a:off x="3451850" y="1645925"/>
            <a:ext cx="1485900" cy="41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48"/>
          <p:cNvSpPr txBox="1"/>
          <p:nvPr/>
        </p:nvSpPr>
        <p:spPr>
          <a:xfrm>
            <a:off x="-45775" y="2352825"/>
            <a:ext cx="2326800" cy="686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500">
                <a:solidFill>
                  <a:srgbClr val="F3207F"/>
                </a:solidFill>
                <a:latin typeface="Comic Sans MS"/>
                <a:ea typeface="Comic Sans MS"/>
                <a:cs typeface="Comic Sans MS"/>
                <a:sym typeface="Comic Sans MS"/>
              </a:rPr>
              <a:t>COMMUNICATE CLEARLY</a:t>
            </a:r>
            <a:endParaRPr b="1" sz="1500">
              <a:solidFill>
                <a:srgbClr val="F3207F"/>
              </a:solidFill>
              <a:latin typeface="Comic Sans MS"/>
              <a:ea typeface="Comic Sans MS"/>
              <a:cs typeface="Comic Sans MS"/>
              <a:sym typeface="Comic Sans MS"/>
            </a:endParaRPr>
          </a:p>
        </p:txBody>
      </p:sp>
      <p:sp>
        <p:nvSpPr>
          <p:cNvPr id="332" name="Google Shape;332;p48"/>
          <p:cNvSpPr txBox="1"/>
          <p:nvPr/>
        </p:nvSpPr>
        <p:spPr>
          <a:xfrm>
            <a:off x="6957400" y="3290950"/>
            <a:ext cx="1987800" cy="686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200">
                <a:solidFill>
                  <a:srgbClr val="FF1B00"/>
                </a:solidFill>
                <a:latin typeface="Comic Sans MS"/>
                <a:ea typeface="Comic Sans MS"/>
                <a:cs typeface="Comic Sans MS"/>
                <a:sym typeface="Comic Sans MS"/>
              </a:rPr>
              <a:t>LEARNING TO AGREE TO DISAGREE. COMPROMISING</a:t>
            </a:r>
            <a:endParaRPr b="1" sz="1200">
              <a:solidFill>
                <a:srgbClr val="FF1B00"/>
              </a:solidFill>
              <a:latin typeface="Comic Sans MS"/>
              <a:ea typeface="Comic Sans MS"/>
              <a:cs typeface="Comic Sans MS"/>
              <a:sym typeface="Comic Sans MS"/>
            </a:endParaRPr>
          </a:p>
        </p:txBody>
      </p:sp>
      <p:sp>
        <p:nvSpPr>
          <p:cNvPr id="333" name="Google Shape;333;p48"/>
          <p:cNvSpPr txBox="1"/>
          <p:nvPr/>
        </p:nvSpPr>
        <p:spPr>
          <a:xfrm>
            <a:off x="678375" y="4101300"/>
            <a:ext cx="1987800" cy="917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01B6B3"/>
                </a:solidFill>
                <a:latin typeface="Comic Sans MS"/>
                <a:ea typeface="Comic Sans MS"/>
                <a:cs typeface="Comic Sans MS"/>
                <a:sym typeface="Comic Sans MS"/>
              </a:rPr>
              <a:t>POSITIVE</a:t>
            </a:r>
            <a:endParaRPr b="1">
              <a:solidFill>
                <a:srgbClr val="01B6B3"/>
              </a:solidFill>
              <a:latin typeface="Comic Sans MS"/>
              <a:ea typeface="Comic Sans MS"/>
              <a:cs typeface="Comic Sans MS"/>
              <a:sym typeface="Comic Sans MS"/>
            </a:endParaRPr>
          </a:p>
          <a:p>
            <a:pPr indent="0" lvl="0" marL="0" rtl="0" algn="ctr">
              <a:spcBef>
                <a:spcPts val="0"/>
              </a:spcBef>
              <a:spcAft>
                <a:spcPts val="0"/>
              </a:spcAft>
              <a:buNone/>
            </a:pPr>
            <a:r>
              <a:rPr b="1" lang="en">
                <a:solidFill>
                  <a:srgbClr val="01B6B3"/>
                </a:solidFill>
                <a:latin typeface="Comic Sans MS"/>
                <a:ea typeface="Comic Sans MS"/>
                <a:cs typeface="Comic Sans MS"/>
                <a:sym typeface="Comic Sans MS"/>
              </a:rPr>
              <a:t> GROUP WORK</a:t>
            </a:r>
            <a:endParaRPr>
              <a:solidFill>
                <a:srgbClr val="01B6B3"/>
              </a:solidFill>
              <a:latin typeface="Comic Sans MS"/>
              <a:ea typeface="Comic Sans MS"/>
              <a:cs typeface="Comic Sans MS"/>
              <a:sym typeface="Comic Sans MS"/>
            </a:endParaRPr>
          </a:p>
        </p:txBody>
      </p:sp>
      <p:sp>
        <p:nvSpPr>
          <p:cNvPr id="334" name="Google Shape;334;p48"/>
          <p:cNvSpPr txBox="1"/>
          <p:nvPr/>
        </p:nvSpPr>
        <p:spPr>
          <a:xfrm>
            <a:off x="6222275" y="4172100"/>
            <a:ext cx="2426400" cy="77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rgbClr val="00D4FF"/>
                </a:solidFill>
                <a:latin typeface="Comic Sans MS"/>
                <a:ea typeface="Comic Sans MS"/>
                <a:cs typeface="Comic Sans MS"/>
                <a:sym typeface="Comic Sans MS"/>
              </a:rPr>
              <a:t>BEING ABLE TO FORGIVE AND KNOWING WHEN TO SAY SORRY</a:t>
            </a:r>
            <a:endParaRPr b="1" sz="1200">
              <a:solidFill>
                <a:srgbClr val="00D4FF"/>
              </a:solidFill>
              <a:latin typeface="Comic Sans MS"/>
              <a:ea typeface="Comic Sans MS"/>
              <a:cs typeface="Comic Sans MS"/>
              <a:sym typeface="Comic Sans MS"/>
            </a:endParaRPr>
          </a:p>
        </p:txBody>
      </p:sp>
      <p:sp>
        <p:nvSpPr>
          <p:cNvPr id="335" name="Google Shape;335;p48"/>
          <p:cNvSpPr txBox="1"/>
          <p:nvPr/>
        </p:nvSpPr>
        <p:spPr>
          <a:xfrm>
            <a:off x="7179625" y="2306650"/>
            <a:ext cx="2031900" cy="984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200">
                <a:solidFill>
                  <a:srgbClr val="6E00FF"/>
                </a:solidFill>
              </a:rPr>
              <a:t>ACCEPTING AND FIXING MISTAKES</a:t>
            </a:r>
            <a:endParaRPr b="1" sz="1200">
              <a:solidFill>
                <a:srgbClr val="6E00FF"/>
              </a:solidFill>
            </a:endParaRPr>
          </a:p>
        </p:txBody>
      </p:sp>
      <p:sp>
        <p:nvSpPr>
          <p:cNvPr id="336" name="Google Shape;336;p48"/>
          <p:cNvSpPr txBox="1"/>
          <p:nvPr/>
        </p:nvSpPr>
        <p:spPr>
          <a:xfrm>
            <a:off x="225950" y="3227050"/>
            <a:ext cx="2512200" cy="686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500">
                <a:solidFill>
                  <a:srgbClr val="38761D"/>
                </a:solidFill>
                <a:latin typeface="Comic Sans MS"/>
                <a:ea typeface="Comic Sans MS"/>
                <a:cs typeface="Comic Sans MS"/>
                <a:sym typeface="Comic Sans MS"/>
              </a:rPr>
              <a:t>INCLUDE OTHERS</a:t>
            </a:r>
            <a:endParaRPr b="1" sz="1500">
              <a:solidFill>
                <a:srgbClr val="38761D"/>
              </a:solidFill>
              <a:latin typeface="Comic Sans MS"/>
              <a:ea typeface="Comic Sans MS"/>
              <a:cs typeface="Comic Sans MS"/>
              <a:sym typeface="Comic Sans MS"/>
            </a:endParaRPr>
          </a:p>
        </p:txBody>
      </p:sp>
      <p:sp>
        <p:nvSpPr>
          <p:cNvPr id="337" name="Google Shape;337;p48"/>
          <p:cNvSpPr txBox="1"/>
          <p:nvPr/>
        </p:nvSpPr>
        <p:spPr>
          <a:xfrm>
            <a:off x="2652900" y="3977350"/>
            <a:ext cx="3838200" cy="411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1175E6"/>
                </a:solidFill>
              </a:rPr>
              <a:t>LISTENING WHEN OTHERS SPEAK AND NOT INTERRUPTING</a:t>
            </a:r>
            <a:endParaRPr>
              <a:solidFill>
                <a:srgbClr val="1175E6"/>
              </a:solidFill>
            </a:endParaRPr>
          </a:p>
        </p:txBody>
      </p:sp>
      <p:sp>
        <p:nvSpPr>
          <p:cNvPr id="338" name="Google Shape;338;p48"/>
          <p:cNvSpPr/>
          <p:nvPr/>
        </p:nvSpPr>
        <p:spPr>
          <a:xfrm>
            <a:off x="2518150" y="1318375"/>
            <a:ext cx="4202100" cy="23028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p48"/>
          <p:cNvSpPr txBox="1"/>
          <p:nvPr/>
        </p:nvSpPr>
        <p:spPr>
          <a:xfrm>
            <a:off x="2855600" y="1645925"/>
            <a:ext cx="3647700" cy="1613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0000FF"/>
                </a:solidFill>
                <a:latin typeface="Comic Sans MS"/>
                <a:ea typeface="Comic Sans MS"/>
                <a:cs typeface="Comic Sans MS"/>
                <a:sym typeface="Comic Sans MS"/>
              </a:rPr>
              <a:t>BEING KIND </a:t>
            </a:r>
            <a:endParaRPr b="1">
              <a:solidFill>
                <a:srgbClr val="0000FF"/>
              </a:solidFill>
              <a:latin typeface="Comic Sans MS"/>
              <a:ea typeface="Comic Sans MS"/>
              <a:cs typeface="Comic Sans MS"/>
              <a:sym typeface="Comic Sans MS"/>
            </a:endParaRPr>
          </a:p>
          <a:p>
            <a:pPr indent="0" lvl="0" marL="0" rtl="0" algn="ctr">
              <a:spcBef>
                <a:spcPts val="0"/>
              </a:spcBef>
              <a:spcAft>
                <a:spcPts val="0"/>
              </a:spcAft>
              <a:buNone/>
            </a:pPr>
            <a:r>
              <a:rPr b="1" lang="en">
                <a:solidFill>
                  <a:srgbClr val="8809EF"/>
                </a:solidFill>
                <a:latin typeface="Comic Sans MS"/>
                <a:ea typeface="Comic Sans MS"/>
                <a:cs typeface="Comic Sans MS"/>
                <a:sym typeface="Comic Sans MS"/>
              </a:rPr>
              <a:t>RESPECTFUL</a:t>
            </a:r>
            <a:r>
              <a:rPr b="1" lang="en">
                <a:solidFill>
                  <a:srgbClr val="0000FF"/>
                </a:solidFill>
                <a:latin typeface="Comic Sans MS"/>
                <a:ea typeface="Comic Sans MS"/>
                <a:cs typeface="Comic Sans MS"/>
                <a:sym typeface="Comic Sans MS"/>
              </a:rPr>
              <a:t> </a:t>
            </a:r>
            <a:endParaRPr b="1">
              <a:solidFill>
                <a:srgbClr val="0000FF"/>
              </a:solidFill>
              <a:latin typeface="Comic Sans MS"/>
              <a:ea typeface="Comic Sans MS"/>
              <a:cs typeface="Comic Sans MS"/>
              <a:sym typeface="Comic Sans MS"/>
            </a:endParaRPr>
          </a:p>
          <a:p>
            <a:pPr indent="0" lvl="0" marL="0" rtl="0" algn="ctr">
              <a:spcBef>
                <a:spcPts val="0"/>
              </a:spcBef>
              <a:spcAft>
                <a:spcPts val="0"/>
              </a:spcAft>
              <a:buNone/>
            </a:pPr>
            <a:r>
              <a:rPr b="1" lang="en">
                <a:solidFill>
                  <a:srgbClr val="09DA87"/>
                </a:solidFill>
                <a:latin typeface="Comic Sans MS"/>
                <a:ea typeface="Comic Sans MS"/>
                <a:cs typeface="Comic Sans MS"/>
                <a:sym typeface="Comic Sans MS"/>
              </a:rPr>
              <a:t>UNDERSTANDING</a:t>
            </a:r>
            <a:r>
              <a:rPr b="1" lang="en">
                <a:solidFill>
                  <a:srgbClr val="09DA87"/>
                </a:solidFill>
                <a:latin typeface="Comic Sans MS"/>
                <a:ea typeface="Comic Sans MS"/>
                <a:cs typeface="Comic Sans MS"/>
                <a:sym typeface="Comic Sans MS"/>
              </a:rPr>
              <a:t> </a:t>
            </a:r>
            <a:endParaRPr b="1">
              <a:solidFill>
                <a:srgbClr val="09DA87"/>
              </a:solidFill>
              <a:latin typeface="Comic Sans MS"/>
              <a:ea typeface="Comic Sans MS"/>
              <a:cs typeface="Comic Sans MS"/>
              <a:sym typeface="Comic Sans MS"/>
            </a:endParaRPr>
          </a:p>
          <a:p>
            <a:pPr indent="0" lvl="0" marL="0" rtl="0" algn="ctr">
              <a:spcBef>
                <a:spcPts val="0"/>
              </a:spcBef>
              <a:spcAft>
                <a:spcPts val="0"/>
              </a:spcAft>
              <a:buNone/>
            </a:pPr>
            <a:r>
              <a:rPr b="1" lang="en">
                <a:solidFill>
                  <a:srgbClr val="D105B6"/>
                </a:solidFill>
                <a:latin typeface="Comic Sans MS"/>
                <a:ea typeface="Comic Sans MS"/>
                <a:cs typeface="Comic Sans MS"/>
                <a:sym typeface="Comic Sans MS"/>
              </a:rPr>
              <a:t>INCLUDING ALL NO MATTER COLOR, RACE, RELIGION, OR DISABILITY</a:t>
            </a:r>
            <a:r>
              <a:rPr b="1" lang="en">
                <a:solidFill>
                  <a:srgbClr val="D105B6"/>
                </a:solidFill>
                <a:latin typeface="Comic Sans MS"/>
                <a:ea typeface="Comic Sans MS"/>
                <a:cs typeface="Comic Sans MS"/>
                <a:sym typeface="Comic Sans MS"/>
              </a:rPr>
              <a:t>.</a:t>
            </a:r>
            <a:endParaRPr b="1">
              <a:solidFill>
                <a:srgbClr val="D105B6"/>
              </a:solidFill>
              <a:latin typeface="Comic Sans MS"/>
              <a:ea typeface="Comic Sans MS"/>
              <a:cs typeface="Comic Sans MS"/>
              <a:sym typeface="Comic Sans MS"/>
            </a:endParaRPr>
          </a:p>
        </p:txBody>
      </p:sp>
      <p:sp>
        <p:nvSpPr>
          <p:cNvPr id="340" name="Google Shape;340;p48"/>
          <p:cNvSpPr txBox="1"/>
          <p:nvPr/>
        </p:nvSpPr>
        <p:spPr>
          <a:xfrm>
            <a:off x="6766750" y="1390225"/>
            <a:ext cx="2369100" cy="852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200">
                <a:solidFill>
                  <a:srgbClr val="F62478"/>
                </a:solidFill>
                <a:latin typeface="Comic Sans MS"/>
                <a:ea typeface="Comic Sans MS"/>
                <a:cs typeface="Comic Sans MS"/>
                <a:sym typeface="Comic Sans MS"/>
              </a:rPr>
              <a:t>SPEAKING IN ASSERTIVE AND RESPECTFUL WAYS</a:t>
            </a:r>
            <a:endParaRPr b="1" sz="1200">
              <a:solidFill>
                <a:srgbClr val="F62478"/>
              </a:solidFill>
              <a:latin typeface="Comic Sans MS"/>
              <a:ea typeface="Comic Sans MS"/>
              <a:cs typeface="Comic Sans MS"/>
              <a:sym typeface="Comic Sans MS"/>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44" name="Shape 344"/>
        <p:cNvGrpSpPr/>
        <p:nvPr/>
      </p:nvGrpSpPr>
      <p:grpSpPr>
        <a:xfrm>
          <a:off x="0" y="0"/>
          <a:ext cx="0" cy="0"/>
          <a:chOff x="0" y="0"/>
          <a:chExt cx="0" cy="0"/>
        </a:xfrm>
      </p:grpSpPr>
      <p:pic>
        <p:nvPicPr>
          <p:cNvPr id="345" name="Google Shape;345;p49"/>
          <p:cNvPicPr preferRelativeResize="0"/>
          <p:nvPr/>
        </p:nvPicPr>
        <p:blipFill>
          <a:blip r:embed="rId4">
            <a:alphaModFix/>
          </a:blip>
          <a:stretch>
            <a:fillRect/>
          </a:stretch>
        </p:blipFill>
        <p:spPr>
          <a:xfrm>
            <a:off x="277425" y="544313"/>
            <a:ext cx="4953976" cy="4599176"/>
          </a:xfrm>
          <a:prstGeom prst="rect">
            <a:avLst/>
          </a:prstGeom>
          <a:noFill/>
          <a:ln>
            <a:noFill/>
          </a:ln>
        </p:spPr>
      </p:pic>
      <p:sp>
        <p:nvSpPr>
          <p:cNvPr id="346" name="Google Shape;346;p49"/>
          <p:cNvSpPr txBox="1"/>
          <p:nvPr/>
        </p:nvSpPr>
        <p:spPr>
          <a:xfrm>
            <a:off x="195650" y="94025"/>
            <a:ext cx="3699000" cy="103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800">
                <a:solidFill>
                  <a:srgbClr val="FFFFFF"/>
                </a:solidFill>
              </a:rPr>
              <a:t>Communication….</a:t>
            </a:r>
            <a:endParaRPr sz="2800">
              <a:solidFill>
                <a:srgbClr val="FFFFFF"/>
              </a:solidFill>
            </a:endParaRPr>
          </a:p>
        </p:txBody>
      </p:sp>
      <p:sp>
        <p:nvSpPr>
          <p:cNvPr id="347" name="Google Shape;347;p49"/>
          <p:cNvSpPr txBox="1"/>
          <p:nvPr/>
        </p:nvSpPr>
        <p:spPr>
          <a:xfrm>
            <a:off x="2206675" y="966225"/>
            <a:ext cx="3131100" cy="70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300">
                <a:solidFill>
                  <a:srgbClr val="674EA7"/>
                </a:solidFill>
                <a:latin typeface="Comic Sans MS"/>
                <a:ea typeface="Comic Sans MS"/>
                <a:cs typeface="Comic Sans MS"/>
                <a:sym typeface="Comic Sans MS"/>
              </a:rPr>
              <a:t>Communication </a:t>
            </a:r>
            <a:r>
              <a:rPr lang="en" sz="1300">
                <a:solidFill>
                  <a:srgbClr val="0000FF"/>
                </a:solidFill>
                <a:latin typeface="Comic Sans MS"/>
                <a:ea typeface="Comic Sans MS"/>
                <a:cs typeface="Comic Sans MS"/>
                <a:sym typeface="Comic Sans MS"/>
              </a:rPr>
              <a:t>is very important when  avoiding conflicts, expressing your feelings and asking for help.</a:t>
            </a:r>
            <a:endParaRPr sz="1300">
              <a:solidFill>
                <a:srgbClr val="0000FF"/>
              </a:solidFill>
              <a:latin typeface="Comic Sans MS"/>
              <a:ea typeface="Comic Sans MS"/>
              <a:cs typeface="Comic Sans MS"/>
              <a:sym typeface="Comic Sans MS"/>
            </a:endParaRPr>
          </a:p>
          <a:p>
            <a:pPr indent="0" lvl="0" marL="0" rtl="0" algn="l">
              <a:spcBef>
                <a:spcPts val="0"/>
              </a:spcBef>
              <a:spcAft>
                <a:spcPts val="0"/>
              </a:spcAft>
              <a:buNone/>
            </a:pPr>
            <a:r>
              <a:t/>
            </a:r>
            <a:endParaRPr sz="1200">
              <a:solidFill>
                <a:srgbClr val="0000FF"/>
              </a:solidFill>
              <a:latin typeface="Comic Sans MS"/>
              <a:ea typeface="Comic Sans MS"/>
              <a:cs typeface="Comic Sans MS"/>
              <a:sym typeface="Comic Sans MS"/>
            </a:endParaRPr>
          </a:p>
          <a:p>
            <a:pPr indent="0" lvl="0" marL="0" rtl="0" algn="l">
              <a:spcBef>
                <a:spcPts val="0"/>
              </a:spcBef>
              <a:spcAft>
                <a:spcPts val="0"/>
              </a:spcAft>
              <a:buNone/>
            </a:pPr>
            <a:r>
              <a:t/>
            </a:r>
            <a:endParaRPr sz="1200">
              <a:solidFill>
                <a:srgbClr val="0000FF"/>
              </a:solidFill>
              <a:latin typeface="Comic Sans MS"/>
              <a:ea typeface="Comic Sans MS"/>
              <a:cs typeface="Comic Sans MS"/>
              <a:sym typeface="Comic Sans MS"/>
            </a:endParaRPr>
          </a:p>
          <a:p>
            <a:pPr indent="0" lvl="0" marL="0" rtl="0" algn="l">
              <a:spcBef>
                <a:spcPts val="0"/>
              </a:spcBef>
              <a:spcAft>
                <a:spcPts val="0"/>
              </a:spcAft>
              <a:buNone/>
            </a:pPr>
            <a:r>
              <a:t/>
            </a:r>
            <a:endParaRPr sz="1200">
              <a:solidFill>
                <a:srgbClr val="0000FF"/>
              </a:solidFill>
              <a:latin typeface="Comic Sans MS"/>
              <a:ea typeface="Comic Sans MS"/>
              <a:cs typeface="Comic Sans MS"/>
              <a:sym typeface="Comic Sans MS"/>
            </a:endParaRPr>
          </a:p>
          <a:p>
            <a:pPr indent="0" lvl="0" marL="0" rtl="0" algn="l">
              <a:spcBef>
                <a:spcPts val="0"/>
              </a:spcBef>
              <a:spcAft>
                <a:spcPts val="0"/>
              </a:spcAft>
              <a:buNone/>
            </a:pPr>
            <a:r>
              <a:t/>
            </a:r>
            <a:endParaRPr sz="1200">
              <a:solidFill>
                <a:srgbClr val="0000FF"/>
              </a:solidFill>
              <a:latin typeface="Comic Sans MS"/>
              <a:ea typeface="Comic Sans MS"/>
              <a:cs typeface="Comic Sans MS"/>
              <a:sym typeface="Comic Sans MS"/>
            </a:endParaRPr>
          </a:p>
          <a:p>
            <a:pPr indent="0" lvl="0" marL="0" rtl="0" algn="l">
              <a:spcBef>
                <a:spcPts val="0"/>
              </a:spcBef>
              <a:spcAft>
                <a:spcPts val="0"/>
              </a:spcAft>
              <a:buNone/>
            </a:pPr>
            <a:r>
              <a:rPr lang="en" sz="1200">
                <a:solidFill>
                  <a:srgbClr val="0000FF"/>
                </a:solidFill>
                <a:latin typeface="Comic Sans MS"/>
                <a:ea typeface="Comic Sans MS"/>
                <a:cs typeface="Comic Sans MS"/>
                <a:sym typeface="Comic Sans MS"/>
              </a:rPr>
              <a:t>		</a:t>
            </a:r>
            <a:endParaRPr>
              <a:latin typeface="Comic Sans MS"/>
              <a:ea typeface="Comic Sans MS"/>
              <a:cs typeface="Comic Sans MS"/>
              <a:sym typeface="Comic Sans MS"/>
            </a:endParaRPr>
          </a:p>
          <a:p>
            <a:pPr indent="0" lvl="0" marL="0" rtl="0" algn="l">
              <a:spcBef>
                <a:spcPts val="0"/>
              </a:spcBef>
              <a:spcAft>
                <a:spcPts val="0"/>
              </a:spcAft>
              <a:buNone/>
            </a:pPr>
            <a:r>
              <a:t/>
            </a:r>
            <a:endParaRPr sz="1200"/>
          </a:p>
        </p:txBody>
      </p:sp>
      <p:pic>
        <p:nvPicPr>
          <p:cNvPr id="348" name="Google Shape;348;p49"/>
          <p:cNvPicPr preferRelativeResize="0"/>
          <p:nvPr/>
        </p:nvPicPr>
        <p:blipFill>
          <a:blip r:embed="rId5">
            <a:alphaModFix/>
          </a:blip>
          <a:stretch>
            <a:fillRect/>
          </a:stretch>
        </p:blipFill>
        <p:spPr>
          <a:xfrm>
            <a:off x="6530000" y="1133825"/>
            <a:ext cx="3265500" cy="4101025"/>
          </a:xfrm>
          <a:prstGeom prst="rect">
            <a:avLst/>
          </a:prstGeom>
          <a:noFill/>
          <a:ln>
            <a:noFill/>
          </a:ln>
        </p:spPr>
      </p:pic>
      <p:pic>
        <p:nvPicPr>
          <p:cNvPr id="349" name="Google Shape;349;p49"/>
          <p:cNvPicPr preferRelativeResize="0"/>
          <p:nvPr/>
        </p:nvPicPr>
        <p:blipFill>
          <a:blip r:embed="rId6">
            <a:alphaModFix/>
          </a:blip>
          <a:stretch>
            <a:fillRect/>
          </a:stretch>
        </p:blipFill>
        <p:spPr>
          <a:xfrm flipH="1">
            <a:off x="5210426" y="0"/>
            <a:ext cx="3299699" cy="2135800"/>
          </a:xfrm>
          <a:prstGeom prst="rect">
            <a:avLst/>
          </a:prstGeom>
          <a:noFill/>
          <a:ln>
            <a:noFill/>
          </a:ln>
        </p:spPr>
      </p:pic>
      <p:sp>
        <p:nvSpPr>
          <p:cNvPr id="350" name="Google Shape;350;p49"/>
          <p:cNvSpPr txBox="1"/>
          <p:nvPr/>
        </p:nvSpPr>
        <p:spPr>
          <a:xfrm>
            <a:off x="5498275" y="486700"/>
            <a:ext cx="2581500" cy="808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1600">
                <a:solidFill>
                  <a:srgbClr val="FFFF00"/>
                </a:solidFill>
                <a:latin typeface="Comic Sans MS"/>
                <a:ea typeface="Comic Sans MS"/>
                <a:cs typeface="Comic Sans MS"/>
                <a:sym typeface="Comic Sans MS"/>
              </a:rPr>
              <a:t>Practicing </a:t>
            </a:r>
            <a:r>
              <a:rPr lang="en" sz="1600">
                <a:solidFill>
                  <a:srgbClr val="00FFFF"/>
                </a:solidFill>
                <a:latin typeface="Comic Sans MS"/>
                <a:ea typeface="Comic Sans MS"/>
                <a:cs typeface="Comic Sans MS"/>
                <a:sym typeface="Comic Sans MS"/>
              </a:rPr>
              <a:t>Good Listening </a:t>
            </a:r>
            <a:r>
              <a:rPr lang="en" sz="1600">
                <a:solidFill>
                  <a:srgbClr val="FFFF00"/>
                </a:solidFill>
                <a:latin typeface="Comic Sans MS"/>
                <a:ea typeface="Comic Sans MS"/>
                <a:cs typeface="Comic Sans MS"/>
                <a:sym typeface="Comic Sans MS"/>
              </a:rPr>
              <a:t>Skills is an important part of communication</a:t>
            </a:r>
            <a:endParaRPr sz="1600">
              <a:solidFill>
                <a:srgbClr val="FFFF00"/>
              </a:solidFill>
              <a:latin typeface="Comic Sans MS"/>
              <a:ea typeface="Comic Sans MS"/>
              <a:cs typeface="Comic Sans MS"/>
              <a:sym typeface="Comic Sans MS"/>
            </a:endParaRPr>
          </a:p>
          <a:p>
            <a:pPr indent="0" lvl="0" marL="0" rtl="0" algn="l">
              <a:spcBef>
                <a:spcPts val="0"/>
              </a:spcBef>
              <a:spcAft>
                <a:spcPts val="0"/>
              </a:spcAft>
              <a:buNone/>
            </a:pPr>
            <a:r>
              <a:t/>
            </a:r>
            <a:endParaRPr/>
          </a:p>
        </p:txBody>
      </p:sp>
      <p:sp>
        <p:nvSpPr>
          <p:cNvPr id="351" name="Google Shape;351;p49"/>
          <p:cNvSpPr txBox="1"/>
          <p:nvPr/>
        </p:nvSpPr>
        <p:spPr>
          <a:xfrm>
            <a:off x="2416675" y="1987950"/>
            <a:ext cx="2711100" cy="1167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000">
                <a:solidFill>
                  <a:srgbClr val="0000FF"/>
                </a:solidFill>
                <a:latin typeface="Comic Sans MS"/>
                <a:ea typeface="Comic Sans MS"/>
                <a:cs typeface="Comic Sans MS"/>
                <a:sym typeface="Comic Sans MS"/>
              </a:rPr>
              <a:t>What is an </a:t>
            </a:r>
            <a:endParaRPr sz="2000">
              <a:solidFill>
                <a:srgbClr val="0000FF"/>
              </a:solidFill>
              <a:latin typeface="Comic Sans MS"/>
              <a:ea typeface="Comic Sans MS"/>
              <a:cs typeface="Comic Sans MS"/>
              <a:sym typeface="Comic Sans MS"/>
            </a:endParaRPr>
          </a:p>
          <a:p>
            <a:pPr indent="0" lvl="0" marL="0" rtl="0" algn="ctr">
              <a:spcBef>
                <a:spcPts val="0"/>
              </a:spcBef>
              <a:spcAft>
                <a:spcPts val="0"/>
              </a:spcAft>
              <a:buNone/>
            </a:pPr>
            <a:r>
              <a:rPr lang="en" sz="2000">
                <a:solidFill>
                  <a:srgbClr val="0000FF"/>
                </a:solidFill>
                <a:latin typeface="Comic Sans MS"/>
                <a:ea typeface="Comic Sans MS"/>
                <a:cs typeface="Comic Sans MS"/>
                <a:sym typeface="Comic Sans MS"/>
              </a:rPr>
              <a:t>important part of </a:t>
            </a:r>
            <a:r>
              <a:rPr b="1" lang="en" sz="2000">
                <a:solidFill>
                  <a:srgbClr val="B201D4"/>
                </a:solidFill>
                <a:latin typeface="Comic Sans MS"/>
                <a:ea typeface="Comic Sans MS"/>
                <a:cs typeface="Comic Sans MS"/>
                <a:sym typeface="Comic Sans MS"/>
              </a:rPr>
              <a:t>Communication?</a:t>
            </a:r>
            <a:endParaRPr b="1" sz="2000">
              <a:solidFill>
                <a:srgbClr val="B201D4"/>
              </a:solidFill>
              <a:latin typeface="Comic Sans MS"/>
              <a:ea typeface="Comic Sans MS"/>
              <a:cs typeface="Comic Sans MS"/>
              <a:sym typeface="Comic Sans MS"/>
            </a:endParaRPr>
          </a:p>
          <a:p>
            <a:pPr indent="0" lvl="0" marL="0" rtl="0" algn="l">
              <a:spcBef>
                <a:spcPts val="0"/>
              </a:spcBef>
              <a:spcAft>
                <a:spcPts val="0"/>
              </a:spcAft>
              <a:buNone/>
            </a:pPr>
            <a:r>
              <a:t/>
            </a:r>
            <a:endParaRPr sz="1200">
              <a:solidFill>
                <a:srgbClr val="0000FF"/>
              </a:solidFill>
              <a:latin typeface="Comic Sans MS"/>
              <a:ea typeface="Comic Sans MS"/>
              <a:cs typeface="Comic Sans MS"/>
              <a:sym typeface="Comic Sans MS"/>
            </a:endParaRPr>
          </a:p>
          <a:p>
            <a:pPr indent="0" lvl="0" marL="0" rtl="0" algn="l">
              <a:spcBef>
                <a:spcPts val="0"/>
              </a:spcBef>
              <a:spcAft>
                <a:spcPts val="0"/>
              </a:spcAft>
              <a:buNone/>
            </a:pPr>
            <a:r>
              <a:t/>
            </a:r>
            <a:endParaRPr sz="1200">
              <a:solidFill>
                <a:srgbClr val="0000FF"/>
              </a:solidFill>
              <a:latin typeface="Comic Sans MS"/>
              <a:ea typeface="Comic Sans MS"/>
              <a:cs typeface="Comic Sans MS"/>
              <a:sym typeface="Comic Sans MS"/>
            </a:endParaRPr>
          </a:p>
          <a:p>
            <a:pPr indent="0" lvl="0" marL="0" rtl="0" algn="l">
              <a:spcBef>
                <a:spcPts val="0"/>
              </a:spcBef>
              <a:spcAft>
                <a:spcPts val="0"/>
              </a:spcAft>
              <a:buNone/>
            </a:pPr>
            <a:r>
              <a:t/>
            </a:r>
            <a:endParaRPr sz="1200">
              <a:solidFill>
                <a:srgbClr val="0000FF"/>
              </a:solidFill>
              <a:latin typeface="Comic Sans MS"/>
              <a:ea typeface="Comic Sans MS"/>
              <a:cs typeface="Comic Sans MS"/>
              <a:sym typeface="Comic Sans MS"/>
            </a:endParaRPr>
          </a:p>
          <a:p>
            <a:pPr indent="0" lvl="0" marL="0" rtl="0" algn="l">
              <a:spcBef>
                <a:spcPts val="0"/>
              </a:spcBef>
              <a:spcAft>
                <a:spcPts val="0"/>
              </a:spcAft>
              <a:buNone/>
            </a:pPr>
            <a:r>
              <a:t/>
            </a:r>
            <a:endParaRPr sz="1200">
              <a:solidFill>
                <a:srgbClr val="0000FF"/>
              </a:solidFill>
              <a:latin typeface="Comic Sans MS"/>
              <a:ea typeface="Comic Sans MS"/>
              <a:cs typeface="Comic Sans MS"/>
              <a:sym typeface="Comic Sans MS"/>
            </a:endParaRPr>
          </a:p>
          <a:p>
            <a:pPr indent="0" lvl="0" marL="0" rtl="0" algn="l">
              <a:spcBef>
                <a:spcPts val="0"/>
              </a:spcBef>
              <a:spcAft>
                <a:spcPts val="0"/>
              </a:spcAft>
              <a:buNone/>
            </a:pPr>
            <a:r>
              <a:rPr lang="en" sz="1200">
                <a:solidFill>
                  <a:srgbClr val="0000FF"/>
                </a:solidFill>
                <a:latin typeface="Comic Sans MS"/>
                <a:ea typeface="Comic Sans MS"/>
                <a:cs typeface="Comic Sans MS"/>
                <a:sym typeface="Comic Sans MS"/>
              </a:rPr>
              <a:t>		</a:t>
            </a:r>
            <a:endParaRPr>
              <a:latin typeface="Comic Sans MS"/>
              <a:ea typeface="Comic Sans MS"/>
              <a:cs typeface="Comic Sans MS"/>
              <a:sym typeface="Comic Sans MS"/>
            </a:endParaRPr>
          </a:p>
          <a:p>
            <a:pPr indent="0" lvl="0" marL="0" rtl="0" algn="l">
              <a:spcBef>
                <a:spcPts val="0"/>
              </a:spcBef>
              <a:spcAft>
                <a:spcPts val="0"/>
              </a:spcAft>
              <a:buNone/>
            </a:pPr>
            <a:r>
              <a:t/>
            </a:r>
            <a:endParaRPr sz="1200"/>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5" name="Shape 355"/>
        <p:cNvGrpSpPr/>
        <p:nvPr/>
      </p:nvGrpSpPr>
      <p:grpSpPr>
        <a:xfrm>
          <a:off x="0" y="0"/>
          <a:ext cx="0" cy="0"/>
          <a:chOff x="0" y="0"/>
          <a:chExt cx="0" cy="0"/>
        </a:xfrm>
      </p:grpSpPr>
      <p:sp>
        <p:nvSpPr>
          <p:cNvPr id="356" name="Google Shape;356;p50"/>
          <p:cNvSpPr txBox="1"/>
          <p:nvPr/>
        </p:nvSpPr>
        <p:spPr>
          <a:xfrm>
            <a:off x="3549613" y="4058850"/>
            <a:ext cx="2044800" cy="906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sz="1800">
                <a:solidFill>
                  <a:srgbClr val="FE4353"/>
                </a:solidFill>
              </a:rPr>
              <a:t>Let's</a:t>
            </a:r>
            <a:r>
              <a:rPr b="1" lang="en" sz="1800">
                <a:solidFill>
                  <a:srgbClr val="D8AD08"/>
                </a:solidFill>
              </a:rPr>
              <a:t> </a:t>
            </a:r>
            <a:r>
              <a:rPr b="1" lang="en" sz="1800">
                <a:solidFill>
                  <a:srgbClr val="C3C502"/>
                </a:solidFill>
              </a:rPr>
              <a:t>talk</a:t>
            </a:r>
            <a:r>
              <a:rPr b="1" lang="en" sz="1800">
                <a:solidFill>
                  <a:srgbClr val="40FE36"/>
                </a:solidFill>
              </a:rPr>
              <a:t> </a:t>
            </a:r>
            <a:r>
              <a:rPr b="1" lang="en" sz="1800">
                <a:solidFill>
                  <a:srgbClr val="2AF84E"/>
                </a:solidFill>
              </a:rPr>
              <a:t>a</a:t>
            </a:r>
            <a:r>
              <a:rPr b="1" lang="en" sz="1800">
                <a:solidFill>
                  <a:srgbClr val="18ED68"/>
                </a:solidFill>
              </a:rPr>
              <a:t>b</a:t>
            </a:r>
            <a:r>
              <a:rPr b="1" lang="en" sz="1800">
                <a:solidFill>
                  <a:srgbClr val="0ADD84"/>
                </a:solidFill>
              </a:rPr>
              <a:t>o</a:t>
            </a:r>
            <a:r>
              <a:rPr b="1" lang="en" sz="1800">
                <a:solidFill>
                  <a:srgbClr val="03C89F"/>
                </a:solidFill>
              </a:rPr>
              <a:t>u</a:t>
            </a:r>
            <a:r>
              <a:rPr b="1" lang="en" sz="1800">
                <a:solidFill>
                  <a:srgbClr val="01B0B9"/>
                </a:solidFill>
              </a:rPr>
              <a:t>t</a:t>
            </a:r>
            <a:r>
              <a:rPr b="1" lang="en" sz="1800">
                <a:solidFill>
                  <a:srgbClr val="482EFE"/>
                </a:solidFill>
              </a:rPr>
              <a:t> </a:t>
            </a:r>
            <a:endParaRPr b="1" sz="1800">
              <a:solidFill>
                <a:srgbClr val="FE4353"/>
              </a:solidFill>
            </a:endParaRPr>
          </a:p>
          <a:p>
            <a:pPr indent="0" lvl="0" marL="0" rtl="0" algn="ctr">
              <a:spcBef>
                <a:spcPts val="0"/>
              </a:spcBef>
              <a:spcAft>
                <a:spcPts val="0"/>
              </a:spcAft>
              <a:buClr>
                <a:schemeClr val="dk1"/>
              </a:buClr>
              <a:buSzPts val="1100"/>
              <a:buFont typeface="Arial"/>
              <a:buNone/>
            </a:pPr>
            <a:r>
              <a:rPr b="1" lang="en" sz="1800">
                <a:solidFill>
                  <a:srgbClr val="FE4353"/>
                </a:solidFill>
              </a:rPr>
              <a:t>Healthy Relationships</a:t>
            </a:r>
            <a:endParaRPr b="1" sz="1800">
              <a:solidFill>
                <a:srgbClr val="FE4353"/>
              </a:solidFill>
            </a:endParaRPr>
          </a:p>
          <a:p>
            <a:pPr indent="0" lvl="0" marL="0" rtl="0" algn="l">
              <a:spcBef>
                <a:spcPts val="0"/>
              </a:spcBef>
              <a:spcAft>
                <a:spcPts val="0"/>
              </a:spcAft>
              <a:buNone/>
            </a:pPr>
            <a:r>
              <a:t/>
            </a:r>
            <a:endParaRPr b="1" sz="1800">
              <a:solidFill>
                <a:srgbClr val="FF00A7"/>
              </a:solidFill>
            </a:endParaRPr>
          </a:p>
          <a:p>
            <a:pPr indent="0" lvl="0" marL="0" rtl="0" algn="l">
              <a:spcBef>
                <a:spcPts val="0"/>
              </a:spcBef>
              <a:spcAft>
                <a:spcPts val="0"/>
              </a:spcAft>
              <a:buNone/>
            </a:pPr>
            <a:r>
              <a:t/>
            </a:r>
            <a:endParaRPr b="1" sz="1800">
              <a:solidFill>
                <a:srgbClr val="FF0000"/>
              </a:solidFill>
            </a:endParaRPr>
          </a:p>
        </p:txBody>
      </p:sp>
      <p:pic>
        <p:nvPicPr>
          <p:cNvPr descr="This video highlights the importance of building and maintaining healthy relationships. This video explains in a kid friendly way how to check, connect, and reflect in order to build positive relationships!&#10;&#10;Be sure to subscribe to our channel and visit our website at www.lessonsforsel.com&#10;&#10;#SocialDistancing #Coronavirus #COVID19 #SEL #socialemotionallearning #selfcare #stayhome #withme #stayhomewithme #relationshipskills #healthyrelationships #relationshipgoals" id="357" name="Google Shape;357;p50" title="Social Emotional Learning Video Lessons - Helping Kids Build Healthy Relationships">
            <a:hlinkClick r:id="rId3"/>
          </p:cNvPr>
          <p:cNvPicPr preferRelativeResize="0"/>
          <p:nvPr/>
        </p:nvPicPr>
        <p:blipFill>
          <a:blip r:embed="rId4">
            <a:alphaModFix/>
          </a:blip>
          <a:stretch>
            <a:fillRect/>
          </a:stretch>
        </p:blipFill>
        <p:spPr>
          <a:xfrm>
            <a:off x="1859688" y="280200"/>
            <a:ext cx="5424625" cy="360482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61" name="Shape 361"/>
        <p:cNvGrpSpPr/>
        <p:nvPr/>
      </p:nvGrpSpPr>
      <p:grpSpPr>
        <a:xfrm>
          <a:off x="0" y="0"/>
          <a:ext cx="0" cy="0"/>
          <a:chOff x="0" y="0"/>
          <a:chExt cx="0" cy="0"/>
        </a:xfrm>
      </p:grpSpPr>
      <p:pic>
        <p:nvPicPr>
          <p:cNvPr id="362" name="Google Shape;362;p51"/>
          <p:cNvPicPr preferRelativeResize="0"/>
          <p:nvPr/>
        </p:nvPicPr>
        <p:blipFill>
          <a:blip r:embed="rId4">
            <a:alphaModFix/>
          </a:blip>
          <a:stretch>
            <a:fillRect/>
          </a:stretch>
        </p:blipFill>
        <p:spPr>
          <a:xfrm>
            <a:off x="1060175" y="-864125"/>
            <a:ext cx="6515651" cy="5754749"/>
          </a:xfrm>
          <a:prstGeom prst="rect">
            <a:avLst/>
          </a:prstGeom>
          <a:noFill/>
          <a:ln>
            <a:noFill/>
          </a:ln>
        </p:spPr>
      </p:pic>
      <p:pic>
        <p:nvPicPr>
          <p:cNvPr descr="Bitmoji Image" id="363" name="Google Shape;363;p51"/>
          <p:cNvPicPr preferRelativeResize="0"/>
          <p:nvPr/>
        </p:nvPicPr>
        <p:blipFill rotWithShape="1">
          <a:blip r:embed="rId5">
            <a:alphaModFix/>
          </a:blip>
          <a:srcRect b="29119" l="7731" r="10368" t="3999"/>
          <a:stretch/>
        </p:blipFill>
        <p:spPr>
          <a:xfrm>
            <a:off x="336138" y="1604200"/>
            <a:ext cx="1668725" cy="1362775"/>
          </a:xfrm>
          <a:prstGeom prst="rect">
            <a:avLst/>
          </a:prstGeom>
          <a:noFill/>
          <a:ln>
            <a:noFill/>
          </a:ln>
        </p:spPr>
      </p:pic>
      <p:pic>
        <p:nvPicPr>
          <p:cNvPr id="364" name="Google Shape;364;p51"/>
          <p:cNvPicPr preferRelativeResize="0"/>
          <p:nvPr/>
        </p:nvPicPr>
        <p:blipFill>
          <a:blip r:embed="rId6">
            <a:alphaModFix/>
          </a:blip>
          <a:stretch>
            <a:fillRect/>
          </a:stretch>
        </p:blipFill>
        <p:spPr>
          <a:xfrm>
            <a:off x="505801" y="2571750"/>
            <a:ext cx="1329406" cy="2423200"/>
          </a:xfrm>
          <a:prstGeom prst="rect">
            <a:avLst/>
          </a:prstGeom>
          <a:noFill/>
          <a:ln>
            <a:noFill/>
          </a:ln>
        </p:spPr>
      </p:pic>
      <p:sp>
        <p:nvSpPr>
          <p:cNvPr id="365" name="Google Shape;365;p51"/>
          <p:cNvSpPr txBox="1"/>
          <p:nvPr/>
        </p:nvSpPr>
        <p:spPr>
          <a:xfrm>
            <a:off x="2619550" y="867000"/>
            <a:ext cx="3270000" cy="2423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000">
                <a:solidFill>
                  <a:srgbClr val="FFFFFF"/>
                </a:solidFill>
                <a:latin typeface="Comic Sans MS"/>
                <a:ea typeface="Comic Sans MS"/>
                <a:cs typeface="Comic Sans MS"/>
                <a:sym typeface="Comic Sans MS"/>
              </a:rPr>
              <a:t>At school, it is important to build healthy relationships with your friends and find people you can talk to when you are upset or need help </a:t>
            </a:r>
            <a:endParaRPr>
              <a:solidFill>
                <a:srgbClr val="FFFFFF"/>
              </a:solidFill>
              <a:latin typeface="Comic Sans MS"/>
              <a:ea typeface="Comic Sans MS"/>
              <a:cs typeface="Comic Sans MS"/>
              <a:sym typeface="Comic Sans MS"/>
            </a:endParaRPr>
          </a:p>
        </p:txBody>
      </p:sp>
      <p:pic>
        <p:nvPicPr>
          <p:cNvPr id="366" name="Google Shape;366;p51"/>
          <p:cNvPicPr preferRelativeResize="0"/>
          <p:nvPr/>
        </p:nvPicPr>
        <p:blipFill>
          <a:blip r:embed="rId7">
            <a:alphaModFix/>
          </a:blip>
          <a:stretch>
            <a:fillRect/>
          </a:stretch>
        </p:blipFill>
        <p:spPr>
          <a:xfrm>
            <a:off x="3057899" y="3548075"/>
            <a:ext cx="2327000" cy="2165299"/>
          </a:xfrm>
          <a:prstGeom prst="rect">
            <a:avLst/>
          </a:prstGeom>
          <a:noFill/>
          <a:ln>
            <a:noFill/>
          </a:ln>
        </p:spPr>
      </p:pic>
      <p:pic>
        <p:nvPicPr>
          <p:cNvPr descr="Bitmoji Image" id="367" name="Google Shape;367;p51"/>
          <p:cNvPicPr preferRelativeResize="0"/>
          <p:nvPr/>
        </p:nvPicPr>
        <p:blipFill>
          <a:blip r:embed="rId8">
            <a:alphaModFix/>
          </a:blip>
          <a:stretch>
            <a:fillRect/>
          </a:stretch>
        </p:blipFill>
        <p:spPr>
          <a:xfrm flipH="1">
            <a:off x="5966925" y="1164725"/>
            <a:ext cx="3725900" cy="37259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71" name="Shape 371"/>
        <p:cNvGrpSpPr/>
        <p:nvPr/>
      </p:nvGrpSpPr>
      <p:grpSpPr>
        <a:xfrm>
          <a:off x="0" y="0"/>
          <a:ext cx="0" cy="0"/>
          <a:chOff x="0" y="0"/>
          <a:chExt cx="0" cy="0"/>
        </a:xfrm>
      </p:grpSpPr>
      <p:sp>
        <p:nvSpPr>
          <p:cNvPr id="372" name="Google Shape;372;p52"/>
          <p:cNvSpPr txBox="1"/>
          <p:nvPr/>
        </p:nvSpPr>
        <p:spPr>
          <a:xfrm>
            <a:off x="1854750" y="649450"/>
            <a:ext cx="5434500" cy="498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500">
                <a:solidFill>
                  <a:srgbClr val="FFFFFF"/>
                </a:solidFill>
                <a:highlight>
                  <a:srgbClr val="FF00FF"/>
                </a:highlight>
                <a:latin typeface="Comic Sans MS"/>
                <a:ea typeface="Comic Sans MS"/>
                <a:cs typeface="Comic Sans MS"/>
                <a:sym typeface="Comic Sans MS"/>
              </a:rPr>
              <a:t>Responsible Decision Making Skills</a:t>
            </a:r>
            <a:endParaRPr sz="2500">
              <a:solidFill>
                <a:srgbClr val="FFFFFF"/>
              </a:solidFill>
              <a:highlight>
                <a:srgbClr val="FF00FF"/>
              </a:highlight>
              <a:latin typeface="Comic Sans MS"/>
              <a:ea typeface="Comic Sans MS"/>
              <a:cs typeface="Comic Sans MS"/>
              <a:sym typeface="Comic Sans MS"/>
            </a:endParaRPr>
          </a:p>
        </p:txBody>
      </p:sp>
      <p:sp>
        <p:nvSpPr>
          <p:cNvPr id="373" name="Google Shape;373;p52"/>
          <p:cNvSpPr txBox="1"/>
          <p:nvPr/>
        </p:nvSpPr>
        <p:spPr>
          <a:xfrm>
            <a:off x="2264550" y="0"/>
            <a:ext cx="4614900" cy="7800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b="1" lang="en" sz="3800">
                <a:solidFill>
                  <a:srgbClr val="FF0000"/>
                </a:solidFill>
                <a:latin typeface="Comic Sans MS"/>
                <a:ea typeface="Comic Sans MS"/>
                <a:cs typeface="Comic Sans MS"/>
                <a:sym typeface="Comic Sans MS"/>
              </a:rPr>
              <a:t>C</a:t>
            </a:r>
            <a:r>
              <a:rPr b="1" lang="en" sz="3800">
                <a:solidFill>
                  <a:srgbClr val="FF6F00"/>
                </a:solidFill>
                <a:latin typeface="Comic Sans MS"/>
                <a:ea typeface="Comic Sans MS"/>
                <a:cs typeface="Comic Sans MS"/>
                <a:sym typeface="Comic Sans MS"/>
              </a:rPr>
              <a:t>o</a:t>
            </a:r>
            <a:r>
              <a:rPr b="1" lang="en" sz="3800">
                <a:solidFill>
                  <a:srgbClr val="FFDF00"/>
                </a:solidFill>
                <a:latin typeface="Comic Sans MS"/>
                <a:ea typeface="Comic Sans MS"/>
                <a:cs typeface="Comic Sans MS"/>
                <a:sym typeface="Comic Sans MS"/>
              </a:rPr>
              <a:t>m</a:t>
            </a:r>
            <a:r>
              <a:rPr b="1" lang="en" sz="3800">
                <a:solidFill>
                  <a:srgbClr val="AEFF00"/>
                </a:solidFill>
                <a:latin typeface="Comic Sans MS"/>
                <a:ea typeface="Comic Sans MS"/>
                <a:cs typeface="Comic Sans MS"/>
                <a:sym typeface="Comic Sans MS"/>
              </a:rPr>
              <a:t>p</a:t>
            </a:r>
            <a:r>
              <a:rPr b="1" lang="en" sz="3800">
                <a:solidFill>
                  <a:srgbClr val="3EFF00"/>
                </a:solidFill>
                <a:latin typeface="Comic Sans MS"/>
                <a:ea typeface="Comic Sans MS"/>
                <a:cs typeface="Comic Sans MS"/>
                <a:sym typeface="Comic Sans MS"/>
              </a:rPr>
              <a:t>e</a:t>
            </a:r>
            <a:r>
              <a:rPr b="1" lang="en" sz="3800">
                <a:solidFill>
                  <a:srgbClr val="00FF31"/>
                </a:solidFill>
                <a:latin typeface="Comic Sans MS"/>
                <a:ea typeface="Comic Sans MS"/>
                <a:cs typeface="Comic Sans MS"/>
                <a:sym typeface="Comic Sans MS"/>
              </a:rPr>
              <a:t>t</a:t>
            </a:r>
            <a:r>
              <a:rPr b="1" lang="en" sz="3800">
                <a:solidFill>
                  <a:srgbClr val="00FFA0"/>
                </a:solidFill>
                <a:latin typeface="Comic Sans MS"/>
                <a:ea typeface="Comic Sans MS"/>
                <a:cs typeface="Comic Sans MS"/>
                <a:sym typeface="Comic Sans MS"/>
              </a:rPr>
              <a:t>e</a:t>
            </a:r>
            <a:r>
              <a:rPr b="1" lang="en" sz="3800">
                <a:solidFill>
                  <a:srgbClr val="00EDFF"/>
                </a:solidFill>
                <a:latin typeface="Comic Sans MS"/>
                <a:ea typeface="Comic Sans MS"/>
                <a:cs typeface="Comic Sans MS"/>
                <a:sym typeface="Comic Sans MS"/>
              </a:rPr>
              <a:t>n</a:t>
            </a:r>
            <a:r>
              <a:rPr b="1" lang="en" sz="3800">
                <a:solidFill>
                  <a:srgbClr val="007DFF"/>
                </a:solidFill>
                <a:latin typeface="Comic Sans MS"/>
                <a:ea typeface="Comic Sans MS"/>
                <a:cs typeface="Comic Sans MS"/>
                <a:sym typeface="Comic Sans MS"/>
              </a:rPr>
              <a:t>c</a:t>
            </a:r>
            <a:r>
              <a:rPr b="1" lang="en" sz="3800">
                <a:solidFill>
                  <a:srgbClr val="000DFF"/>
                </a:solidFill>
                <a:latin typeface="Comic Sans MS"/>
                <a:ea typeface="Comic Sans MS"/>
                <a:cs typeface="Comic Sans MS"/>
                <a:sym typeface="Comic Sans MS"/>
              </a:rPr>
              <a:t>y</a:t>
            </a:r>
            <a:r>
              <a:rPr b="1" lang="en" sz="3800">
                <a:solidFill>
                  <a:srgbClr val="6200FF"/>
                </a:solidFill>
                <a:latin typeface="Comic Sans MS"/>
                <a:ea typeface="Comic Sans MS"/>
                <a:cs typeface="Comic Sans MS"/>
                <a:sym typeface="Comic Sans MS"/>
              </a:rPr>
              <a:t> </a:t>
            </a:r>
            <a:r>
              <a:rPr b="1" lang="en" sz="3800">
                <a:solidFill>
                  <a:srgbClr val="D100FF"/>
                </a:solidFill>
                <a:latin typeface="Comic Sans MS"/>
                <a:ea typeface="Comic Sans MS"/>
                <a:cs typeface="Comic Sans MS"/>
                <a:sym typeface="Comic Sans MS"/>
              </a:rPr>
              <a:t>#</a:t>
            </a:r>
            <a:r>
              <a:rPr b="1" lang="en" sz="3800">
                <a:solidFill>
                  <a:srgbClr val="FF00BC"/>
                </a:solidFill>
                <a:latin typeface="Comic Sans MS"/>
                <a:ea typeface="Comic Sans MS"/>
                <a:cs typeface="Comic Sans MS"/>
                <a:sym typeface="Comic Sans MS"/>
              </a:rPr>
              <a:t>5</a:t>
            </a:r>
            <a:endParaRPr sz="1500"/>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7" name="Shape 377"/>
        <p:cNvGrpSpPr/>
        <p:nvPr/>
      </p:nvGrpSpPr>
      <p:grpSpPr>
        <a:xfrm>
          <a:off x="0" y="0"/>
          <a:ext cx="0" cy="0"/>
          <a:chOff x="0" y="0"/>
          <a:chExt cx="0" cy="0"/>
        </a:xfrm>
      </p:grpSpPr>
      <p:sp>
        <p:nvSpPr>
          <p:cNvPr id="378" name="Google Shape;378;p53"/>
          <p:cNvSpPr txBox="1"/>
          <p:nvPr/>
        </p:nvSpPr>
        <p:spPr>
          <a:xfrm>
            <a:off x="636000" y="141500"/>
            <a:ext cx="7872000" cy="529200"/>
          </a:xfrm>
          <a:prstGeom prst="rect">
            <a:avLst/>
          </a:prstGeom>
          <a:noFill/>
          <a:ln cap="flat" cmpd="sng" w="76200">
            <a:solidFill>
              <a:srgbClr val="0000FF"/>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 sz="2200">
                <a:solidFill>
                  <a:srgbClr val="FE4353"/>
                </a:solidFill>
                <a:latin typeface="Comic Sans MS"/>
                <a:ea typeface="Comic Sans MS"/>
                <a:cs typeface="Comic Sans MS"/>
                <a:sym typeface="Comic Sans MS"/>
              </a:rPr>
              <a:t>W</a:t>
            </a:r>
            <a:r>
              <a:rPr b="1" lang="en" sz="2200">
                <a:solidFill>
                  <a:srgbClr val="FC6236"/>
                </a:solidFill>
                <a:latin typeface="Comic Sans MS"/>
                <a:ea typeface="Comic Sans MS"/>
                <a:cs typeface="Comic Sans MS"/>
                <a:sym typeface="Comic Sans MS"/>
              </a:rPr>
              <a:t>h</a:t>
            </a:r>
            <a:r>
              <a:rPr b="1" lang="en" sz="2200">
                <a:solidFill>
                  <a:srgbClr val="F2821D"/>
                </a:solidFill>
                <a:latin typeface="Comic Sans MS"/>
                <a:ea typeface="Comic Sans MS"/>
                <a:cs typeface="Comic Sans MS"/>
                <a:sym typeface="Comic Sans MS"/>
              </a:rPr>
              <a:t>a</a:t>
            </a:r>
            <a:r>
              <a:rPr b="1" lang="en" sz="2200">
                <a:solidFill>
                  <a:srgbClr val="DFA30C"/>
                </a:solidFill>
                <a:latin typeface="Comic Sans MS"/>
                <a:ea typeface="Comic Sans MS"/>
                <a:cs typeface="Comic Sans MS"/>
                <a:sym typeface="Comic Sans MS"/>
              </a:rPr>
              <a:t>t</a:t>
            </a:r>
            <a:r>
              <a:rPr b="1" lang="en" sz="2200">
                <a:solidFill>
                  <a:srgbClr val="C7C202"/>
                </a:solidFill>
                <a:latin typeface="Comic Sans MS"/>
                <a:ea typeface="Comic Sans MS"/>
                <a:cs typeface="Comic Sans MS"/>
                <a:sym typeface="Comic Sans MS"/>
              </a:rPr>
              <a:t> </a:t>
            </a:r>
            <a:r>
              <a:rPr b="1" lang="en" sz="2200">
                <a:solidFill>
                  <a:srgbClr val="A9DB01"/>
                </a:solidFill>
                <a:latin typeface="Comic Sans MS"/>
                <a:ea typeface="Comic Sans MS"/>
                <a:cs typeface="Comic Sans MS"/>
                <a:sym typeface="Comic Sans MS"/>
              </a:rPr>
              <a:t>i</a:t>
            </a:r>
            <a:r>
              <a:rPr b="1" lang="en" sz="2200">
                <a:solidFill>
                  <a:srgbClr val="88EF09"/>
                </a:solidFill>
                <a:latin typeface="Comic Sans MS"/>
                <a:ea typeface="Comic Sans MS"/>
                <a:cs typeface="Comic Sans MS"/>
                <a:sym typeface="Comic Sans MS"/>
              </a:rPr>
              <a:t>s</a:t>
            </a:r>
            <a:r>
              <a:rPr b="1" lang="en" sz="2200">
                <a:solidFill>
                  <a:srgbClr val="67FB18"/>
                </a:solidFill>
                <a:latin typeface="Comic Sans MS"/>
                <a:ea typeface="Comic Sans MS"/>
                <a:cs typeface="Comic Sans MS"/>
                <a:sym typeface="Comic Sans MS"/>
              </a:rPr>
              <a:t> </a:t>
            </a:r>
            <a:r>
              <a:rPr b="1" lang="en" sz="2200">
                <a:solidFill>
                  <a:srgbClr val="48FE2F"/>
                </a:solidFill>
                <a:latin typeface="Comic Sans MS"/>
                <a:ea typeface="Comic Sans MS"/>
                <a:cs typeface="Comic Sans MS"/>
                <a:sym typeface="Comic Sans MS"/>
              </a:rPr>
              <a:t>Responsible Decision-Making</a:t>
            </a:r>
            <a:endParaRPr b="1" sz="2200">
              <a:solidFill>
                <a:srgbClr val="F82873"/>
              </a:solidFill>
              <a:latin typeface="Comic Sans MS"/>
              <a:ea typeface="Comic Sans MS"/>
              <a:cs typeface="Comic Sans MS"/>
              <a:sym typeface="Comic Sans MS"/>
            </a:endParaRPr>
          </a:p>
          <a:p>
            <a:pPr indent="0" lvl="0" marL="0" rtl="0" algn="l">
              <a:spcBef>
                <a:spcPts val="0"/>
              </a:spcBef>
              <a:spcAft>
                <a:spcPts val="0"/>
              </a:spcAft>
              <a:buNone/>
            </a:pPr>
            <a:r>
              <a:t/>
            </a:r>
            <a:endParaRPr/>
          </a:p>
        </p:txBody>
      </p:sp>
      <p:sp>
        <p:nvSpPr>
          <p:cNvPr id="379" name="Google Shape;379;p53"/>
          <p:cNvSpPr txBox="1"/>
          <p:nvPr/>
        </p:nvSpPr>
        <p:spPr>
          <a:xfrm>
            <a:off x="237375" y="892300"/>
            <a:ext cx="8682300" cy="726900"/>
          </a:xfrm>
          <a:prstGeom prst="rect">
            <a:avLst/>
          </a:prstGeom>
          <a:solidFill>
            <a:srgbClr val="FD5E39"/>
          </a:solidFill>
          <a:ln cap="flat" cmpd="sng" w="28575">
            <a:solidFill>
              <a:srgbClr val="FD5E39"/>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1600">
                <a:solidFill>
                  <a:srgbClr val="FFFFFF"/>
                </a:solidFill>
                <a:latin typeface="Comic Sans MS"/>
                <a:ea typeface="Comic Sans MS"/>
                <a:cs typeface="Comic Sans MS"/>
                <a:sym typeface="Comic Sans MS"/>
              </a:rPr>
              <a:t>Knowing how to make the right choices for how you personally and socially behave. </a:t>
            </a:r>
            <a:endParaRPr b="1" sz="1600">
              <a:solidFill>
                <a:srgbClr val="FFFFFF"/>
              </a:solidFill>
              <a:latin typeface="Comic Sans MS"/>
              <a:ea typeface="Comic Sans MS"/>
              <a:cs typeface="Comic Sans MS"/>
              <a:sym typeface="Comic Sans MS"/>
            </a:endParaRPr>
          </a:p>
        </p:txBody>
      </p:sp>
      <p:sp>
        <p:nvSpPr>
          <p:cNvPr id="380" name="Google Shape;380;p53"/>
          <p:cNvSpPr txBox="1"/>
          <p:nvPr/>
        </p:nvSpPr>
        <p:spPr>
          <a:xfrm>
            <a:off x="237375" y="1720325"/>
            <a:ext cx="8682300" cy="489600"/>
          </a:xfrm>
          <a:prstGeom prst="rect">
            <a:avLst/>
          </a:prstGeom>
          <a:solidFill>
            <a:srgbClr val="9900FF"/>
          </a:solidFill>
          <a:ln cap="flat" cmpd="sng" w="28575">
            <a:solidFill>
              <a:srgbClr val="6E00FF"/>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1600">
                <a:solidFill>
                  <a:srgbClr val="FFFFFF"/>
                </a:solidFill>
                <a:latin typeface="Comic Sans MS"/>
                <a:ea typeface="Comic Sans MS"/>
                <a:cs typeface="Comic Sans MS"/>
                <a:sym typeface="Comic Sans MS"/>
              </a:rPr>
              <a:t>Knowing when there is danger and what to do in a dangerous situation.</a:t>
            </a:r>
            <a:endParaRPr b="1" sz="1600">
              <a:solidFill>
                <a:srgbClr val="FFFFFF"/>
              </a:solidFill>
              <a:latin typeface="Comic Sans MS"/>
              <a:ea typeface="Comic Sans MS"/>
              <a:cs typeface="Comic Sans MS"/>
              <a:sym typeface="Comic Sans MS"/>
            </a:endParaRPr>
          </a:p>
        </p:txBody>
      </p:sp>
      <p:sp>
        <p:nvSpPr>
          <p:cNvPr id="381" name="Google Shape;381;p53"/>
          <p:cNvSpPr txBox="1"/>
          <p:nvPr/>
        </p:nvSpPr>
        <p:spPr>
          <a:xfrm>
            <a:off x="237375" y="2311050"/>
            <a:ext cx="8682300" cy="806100"/>
          </a:xfrm>
          <a:prstGeom prst="rect">
            <a:avLst/>
          </a:prstGeom>
          <a:solidFill>
            <a:srgbClr val="0000FF"/>
          </a:solidFill>
          <a:ln cap="flat" cmpd="sng" w="28575">
            <a:solidFill>
              <a:srgbClr val="294FF8"/>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1600">
                <a:solidFill>
                  <a:srgbClr val="FFFFFF"/>
                </a:solidFill>
                <a:latin typeface="Comic Sans MS"/>
                <a:ea typeface="Comic Sans MS"/>
                <a:cs typeface="Comic Sans MS"/>
                <a:sym typeface="Comic Sans MS"/>
              </a:rPr>
              <a:t>Knowing and following rules to keep you and others safe. </a:t>
            </a:r>
            <a:endParaRPr b="1" sz="1600">
              <a:solidFill>
                <a:srgbClr val="FFFFFF"/>
              </a:solidFill>
              <a:latin typeface="Comic Sans MS"/>
              <a:ea typeface="Comic Sans MS"/>
              <a:cs typeface="Comic Sans MS"/>
              <a:sym typeface="Comic Sans MS"/>
            </a:endParaRPr>
          </a:p>
        </p:txBody>
      </p:sp>
      <p:sp>
        <p:nvSpPr>
          <p:cNvPr id="382" name="Google Shape;382;p53"/>
          <p:cNvSpPr txBox="1"/>
          <p:nvPr/>
        </p:nvSpPr>
        <p:spPr>
          <a:xfrm>
            <a:off x="237375" y="3266850"/>
            <a:ext cx="8682300" cy="864600"/>
          </a:xfrm>
          <a:prstGeom prst="rect">
            <a:avLst/>
          </a:prstGeom>
          <a:solidFill>
            <a:srgbClr val="FF00FF"/>
          </a:solidFill>
          <a:ln cap="flat" cmpd="sng" w="28575">
            <a:solidFill>
              <a:srgbClr val="FF00FF"/>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1600">
                <a:solidFill>
                  <a:srgbClr val="FFFFFF"/>
                </a:solidFill>
                <a:latin typeface="Comic Sans MS"/>
                <a:ea typeface="Comic Sans MS"/>
                <a:cs typeface="Comic Sans MS"/>
                <a:sym typeface="Comic Sans MS"/>
              </a:rPr>
              <a:t>Being in control of making choices to </a:t>
            </a:r>
            <a:r>
              <a:rPr b="1" lang="en" sz="1600">
                <a:solidFill>
                  <a:srgbClr val="FFFFFF"/>
                </a:solidFill>
                <a:latin typeface="Comic Sans MS"/>
                <a:ea typeface="Comic Sans MS"/>
                <a:cs typeface="Comic Sans MS"/>
                <a:sym typeface="Comic Sans MS"/>
              </a:rPr>
              <a:t>complete</a:t>
            </a:r>
            <a:r>
              <a:rPr b="1" lang="en" sz="1600">
                <a:solidFill>
                  <a:srgbClr val="FFFFFF"/>
                </a:solidFill>
                <a:latin typeface="Comic Sans MS"/>
                <a:ea typeface="Comic Sans MS"/>
                <a:cs typeface="Comic Sans MS"/>
                <a:sym typeface="Comic Sans MS"/>
              </a:rPr>
              <a:t> goals and promises made.</a:t>
            </a:r>
            <a:endParaRPr b="1" sz="1600">
              <a:solidFill>
                <a:srgbClr val="F62478"/>
              </a:solidFill>
              <a:latin typeface="Comic Sans MS"/>
              <a:ea typeface="Comic Sans MS"/>
              <a:cs typeface="Comic Sans MS"/>
              <a:sym typeface="Comic Sans MS"/>
            </a:endParaRPr>
          </a:p>
        </p:txBody>
      </p:sp>
      <p:sp>
        <p:nvSpPr>
          <p:cNvPr id="383" name="Google Shape;383;p53"/>
          <p:cNvSpPr txBox="1"/>
          <p:nvPr/>
        </p:nvSpPr>
        <p:spPr>
          <a:xfrm>
            <a:off x="237375" y="4281150"/>
            <a:ext cx="8682300" cy="806100"/>
          </a:xfrm>
          <a:prstGeom prst="rect">
            <a:avLst/>
          </a:prstGeom>
          <a:solidFill>
            <a:srgbClr val="00FF00"/>
          </a:solidFill>
          <a:ln cap="flat" cmpd="sng" w="28575">
            <a:solidFill>
              <a:srgbClr val="09DA87"/>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1600">
                <a:solidFill>
                  <a:srgbClr val="FFFFFF"/>
                </a:solidFill>
                <a:latin typeface="Comic Sans MS"/>
                <a:ea typeface="Comic Sans MS"/>
                <a:cs typeface="Comic Sans MS"/>
                <a:sym typeface="Comic Sans MS"/>
              </a:rPr>
              <a:t>Knowing when your choices cause pain and injury to others and choosing to avoid it.  </a:t>
            </a:r>
            <a:endParaRPr b="1" sz="1600">
              <a:solidFill>
                <a:srgbClr val="FE4353"/>
              </a:solidFill>
              <a:latin typeface="Comic Sans MS"/>
              <a:ea typeface="Comic Sans MS"/>
              <a:cs typeface="Comic Sans MS"/>
              <a:sym typeface="Comic Sans MS"/>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 name="Shape 120"/>
        <p:cNvGrpSpPr/>
        <p:nvPr/>
      </p:nvGrpSpPr>
      <p:grpSpPr>
        <a:xfrm>
          <a:off x="0" y="0"/>
          <a:ext cx="0" cy="0"/>
          <a:chOff x="0" y="0"/>
          <a:chExt cx="0" cy="0"/>
        </a:xfrm>
      </p:grpSpPr>
      <p:sp>
        <p:nvSpPr>
          <p:cNvPr id="121" name="Google Shape;121;p27"/>
          <p:cNvSpPr txBox="1"/>
          <p:nvPr/>
        </p:nvSpPr>
        <p:spPr>
          <a:xfrm>
            <a:off x="1554475" y="1036325"/>
            <a:ext cx="4693800" cy="137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122" name="Google Shape;122;p27"/>
          <p:cNvPicPr preferRelativeResize="0"/>
          <p:nvPr/>
        </p:nvPicPr>
        <p:blipFill>
          <a:blip r:embed="rId3">
            <a:alphaModFix/>
          </a:blip>
          <a:stretch>
            <a:fillRect/>
          </a:stretch>
        </p:blipFill>
        <p:spPr>
          <a:xfrm>
            <a:off x="2918450" y="1883489"/>
            <a:ext cx="2788401" cy="2298286"/>
          </a:xfrm>
          <a:prstGeom prst="rect">
            <a:avLst/>
          </a:prstGeom>
          <a:noFill/>
          <a:ln>
            <a:noFill/>
          </a:ln>
        </p:spPr>
      </p:pic>
      <p:sp>
        <p:nvSpPr>
          <p:cNvPr id="123" name="Google Shape;123;p27"/>
          <p:cNvSpPr txBox="1"/>
          <p:nvPr/>
        </p:nvSpPr>
        <p:spPr>
          <a:xfrm>
            <a:off x="114775" y="224950"/>
            <a:ext cx="2056500" cy="559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000">
                <a:solidFill>
                  <a:srgbClr val="0000FF"/>
                </a:solidFill>
              </a:rPr>
              <a:t>YOU ARE </a:t>
            </a:r>
            <a:endParaRPr sz="2000">
              <a:solidFill>
                <a:srgbClr val="0000FF"/>
              </a:solidFill>
            </a:endParaRPr>
          </a:p>
          <a:p>
            <a:pPr indent="0" lvl="0" marL="0" rtl="0" algn="ctr">
              <a:spcBef>
                <a:spcPts val="0"/>
              </a:spcBef>
              <a:spcAft>
                <a:spcPts val="0"/>
              </a:spcAft>
              <a:buNone/>
            </a:pPr>
            <a:r>
              <a:rPr lang="en" sz="2000">
                <a:solidFill>
                  <a:srgbClr val="0000FF"/>
                </a:solidFill>
              </a:rPr>
              <a:t>NOT ALONE</a:t>
            </a:r>
            <a:endParaRPr sz="2000">
              <a:solidFill>
                <a:srgbClr val="0000FF"/>
              </a:solidFill>
            </a:endParaRPr>
          </a:p>
        </p:txBody>
      </p:sp>
      <p:sp>
        <p:nvSpPr>
          <p:cNvPr id="124" name="Google Shape;124;p27"/>
          <p:cNvSpPr txBox="1"/>
          <p:nvPr/>
        </p:nvSpPr>
        <p:spPr>
          <a:xfrm>
            <a:off x="42400" y="4335950"/>
            <a:ext cx="9022200" cy="4656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1100">
                <a:solidFill>
                  <a:schemeClr val="dk1"/>
                </a:solidFill>
                <a:highlight>
                  <a:srgbClr val="FFFFFF"/>
                </a:highlight>
              </a:rPr>
              <a:t> </a:t>
            </a:r>
            <a:r>
              <a:rPr b="1" lang="en" sz="1600">
                <a:solidFill>
                  <a:srgbClr val="4A86E8"/>
                </a:solidFill>
                <a:highlight>
                  <a:srgbClr val="FFFFFF"/>
                </a:highlight>
              </a:rPr>
              <a:t>“Always look for the helpers. If you look for the helper... you will know that there is hope” </a:t>
            </a:r>
            <a:r>
              <a:rPr b="1" lang="en" sz="1700">
                <a:solidFill>
                  <a:srgbClr val="4A86E8"/>
                </a:solidFill>
                <a:highlight>
                  <a:srgbClr val="FFFFFF"/>
                </a:highlight>
              </a:rPr>
              <a:t>  Mister Rogers</a:t>
            </a:r>
            <a:endParaRPr b="1" sz="1700">
              <a:solidFill>
                <a:srgbClr val="4A86E8"/>
              </a:solidFill>
              <a:highlight>
                <a:srgbClr val="FFFFFF"/>
              </a:highlight>
            </a:endParaRPr>
          </a:p>
          <a:p>
            <a:pPr indent="0" lvl="0" marL="0" rtl="0" algn="ctr">
              <a:lnSpc>
                <a:spcPct val="115000"/>
              </a:lnSpc>
              <a:spcBef>
                <a:spcPts val="0"/>
              </a:spcBef>
              <a:spcAft>
                <a:spcPts val="0"/>
              </a:spcAft>
              <a:buClr>
                <a:schemeClr val="dk1"/>
              </a:buClr>
              <a:buSzPts val="1100"/>
              <a:buFont typeface="Arial"/>
              <a:buNone/>
            </a:pPr>
            <a:r>
              <a:t/>
            </a:r>
            <a:endParaRPr sz="1200">
              <a:solidFill>
                <a:schemeClr val="dk1"/>
              </a:solidFill>
              <a:highlight>
                <a:srgbClr val="FFFFFF"/>
              </a:highlight>
            </a:endParaRPr>
          </a:p>
        </p:txBody>
      </p:sp>
      <p:sp>
        <p:nvSpPr>
          <p:cNvPr id="125" name="Google Shape;125;p27"/>
          <p:cNvSpPr txBox="1"/>
          <p:nvPr/>
        </p:nvSpPr>
        <p:spPr>
          <a:xfrm>
            <a:off x="6561500" y="224950"/>
            <a:ext cx="2467800" cy="811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000">
                <a:solidFill>
                  <a:srgbClr val="0000FF"/>
                </a:solidFill>
              </a:rPr>
              <a:t>WE ARE IN THIS TOGETHER </a:t>
            </a:r>
            <a:endParaRPr sz="2000">
              <a:solidFill>
                <a:srgbClr val="0000FF"/>
              </a:solidFill>
            </a:endParaRPr>
          </a:p>
        </p:txBody>
      </p:sp>
      <p:sp>
        <p:nvSpPr>
          <p:cNvPr id="126" name="Google Shape;126;p27"/>
          <p:cNvSpPr/>
          <p:nvPr/>
        </p:nvSpPr>
        <p:spPr>
          <a:xfrm>
            <a:off x="1873938" y="1318024"/>
            <a:ext cx="4973086" cy="411299"/>
          </a:xfrm>
          <a:prstGeom prst="rect">
            <a:avLst/>
          </a:prstGeom>
        </p:spPr>
        <p:txBody>
          <a:bodyPr>
            <a:prstTxWarp prst="textPlain"/>
          </a:bodyPr>
          <a:lstStyle/>
          <a:p>
            <a:pPr lvl="0" algn="ctr"/>
            <a:r>
              <a:rPr b="0" i="0">
                <a:ln cap="flat" cmpd="sng" w="9525">
                  <a:solidFill>
                    <a:srgbClr val="5127FE"/>
                  </a:solidFill>
                  <a:prstDash val="solid"/>
                  <a:round/>
                  <a:headEnd len="sm" w="sm" type="none"/>
                  <a:tailEnd len="sm" w="sm" type="none"/>
                </a:ln>
                <a:solidFill>
                  <a:schemeClr val="lt2"/>
                </a:solidFill>
                <a:latin typeface="Arial"/>
              </a:rPr>
              <a:t>LOOK FOR THE HELPERS</a:t>
            </a:r>
          </a:p>
        </p:txBody>
      </p:sp>
      <p:sp>
        <p:nvSpPr>
          <p:cNvPr id="127" name="Google Shape;127;p27"/>
          <p:cNvSpPr/>
          <p:nvPr/>
        </p:nvSpPr>
        <p:spPr>
          <a:xfrm>
            <a:off x="392175" y="2010900"/>
            <a:ext cx="1900498" cy="1481203"/>
          </a:xfrm>
          <a:prstGeom prst="rect">
            <a:avLst/>
          </a:prstGeom>
        </p:spPr>
        <p:txBody>
          <a:bodyPr>
            <a:prstTxWarp prst="textPlain"/>
          </a:bodyPr>
          <a:lstStyle/>
          <a:p>
            <a:pPr lvl="0" algn="ctr"/>
            <a:r>
              <a:rPr b="0" i="0">
                <a:ln cap="flat" cmpd="sng" w="9525">
                  <a:solidFill>
                    <a:srgbClr val="ED178D"/>
                  </a:solidFill>
                  <a:prstDash val="solid"/>
                  <a:round/>
                  <a:headEnd len="sm" w="sm" type="none"/>
                  <a:tailEnd len="sm" w="sm" type="none"/>
                </a:ln>
                <a:solidFill>
                  <a:schemeClr val="lt2"/>
                </a:solidFill>
                <a:latin typeface="Arial"/>
              </a:rPr>
              <a:t>Feeling Lost</a:t>
            </a:r>
            <a:br>
              <a:rPr b="0" i="0">
                <a:ln cap="flat" cmpd="sng" w="9525">
                  <a:solidFill>
                    <a:srgbClr val="ED178D"/>
                  </a:solidFill>
                  <a:prstDash val="solid"/>
                  <a:round/>
                  <a:headEnd len="sm" w="sm" type="none"/>
                  <a:tailEnd len="sm" w="sm" type="none"/>
                </a:ln>
                <a:solidFill>
                  <a:schemeClr val="lt2"/>
                </a:solidFill>
                <a:latin typeface="Arial"/>
              </a:rPr>
            </a:br>
            <a:r>
              <a:rPr b="0" i="0">
                <a:ln cap="flat" cmpd="sng" w="9525">
                  <a:solidFill>
                    <a:srgbClr val="ED178D"/>
                  </a:solidFill>
                  <a:prstDash val="solid"/>
                  <a:round/>
                  <a:headEnd len="sm" w="sm" type="none"/>
                  <a:tailEnd len="sm" w="sm" type="none"/>
                </a:ln>
                <a:solidFill>
                  <a:schemeClr val="lt2"/>
                </a:solidFill>
                <a:latin typeface="Arial"/>
              </a:rPr>
              <a:t>Extremely sad</a:t>
            </a:r>
            <a:br>
              <a:rPr b="0" i="0">
                <a:ln cap="flat" cmpd="sng" w="9525">
                  <a:solidFill>
                    <a:srgbClr val="ED178D"/>
                  </a:solidFill>
                  <a:prstDash val="solid"/>
                  <a:round/>
                  <a:headEnd len="sm" w="sm" type="none"/>
                  <a:tailEnd len="sm" w="sm" type="none"/>
                </a:ln>
                <a:solidFill>
                  <a:schemeClr val="lt2"/>
                </a:solidFill>
                <a:latin typeface="Arial"/>
              </a:rPr>
            </a:br>
            <a:r>
              <a:rPr b="0" i="0">
                <a:ln cap="flat" cmpd="sng" w="9525">
                  <a:solidFill>
                    <a:srgbClr val="ED178D"/>
                  </a:solidFill>
                  <a:prstDash val="solid"/>
                  <a:round/>
                  <a:headEnd len="sm" w="sm" type="none"/>
                  <a:tailEnd len="sm" w="sm" type="none"/>
                </a:ln>
                <a:solidFill>
                  <a:schemeClr val="lt2"/>
                </a:solidFill>
                <a:latin typeface="Arial"/>
              </a:rPr>
              <a:t>Lonely</a:t>
            </a:r>
            <a:br>
              <a:rPr b="0" i="0">
                <a:ln cap="flat" cmpd="sng" w="9525">
                  <a:solidFill>
                    <a:srgbClr val="ED178D"/>
                  </a:solidFill>
                  <a:prstDash val="solid"/>
                  <a:round/>
                  <a:headEnd len="sm" w="sm" type="none"/>
                  <a:tailEnd len="sm" w="sm" type="none"/>
                </a:ln>
                <a:solidFill>
                  <a:schemeClr val="lt2"/>
                </a:solidFill>
                <a:latin typeface="Arial"/>
              </a:rPr>
            </a:br>
            <a:r>
              <a:rPr b="0" i="0">
                <a:ln cap="flat" cmpd="sng" w="9525">
                  <a:solidFill>
                    <a:srgbClr val="ED178D"/>
                  </a:solidFill>
                  <a:prstDash val="solid"/>
                  <a:round/>
                  <a:headEnd len="sm" w="sm" type="none"/>
                  <a:tailEnd len="sm" w="sm" type="none"/>
                </a:ln>
                <a:solidFill>
                  <a:schemeClr val="lt2"/>
                </a:solidFill>
                <a:latin typeface="Arial"/>
              </a:rPr>
              <a:t>Confused</a:t>
            </a:r>
          </a:p>
        </p:txBody>
      </p:sp>
      <p:sp>
        <p:nvSpPr>
          <p:cNvPr id="128" name="Google Shape;128;p27"/>
          <p:cNvSpPr/>
          <p:nvPr/>
        </p:nvSpPr>
        <p:spPr>
          <a:xfrm>
            <a:off x="6380450" y="1920502"/>
            <a:ext cx="1990895" cy="1662005"/>
          </a:xfrm>
          <a:prstGeom prst="rect">
            <a:avLst/>
          </a:prstGeom>
        </p:spPr>
        <p:txBody>
          <a:bodyPr>
            <a:prstTxWarp prst="textPlain"/>
          </a:bodyPr>
          <a:lstStyle/>
          <a:p>
            <a:pPr lvl="0" algn="ctr"/>
            <a:r>
              <a:rPr b="0" i="0">
                <a:ln cap="flat" cmpd="sng" w="9525">
                  <a:solidFill>
                    <a:srgbClr val="9900FF"/>
                  </a:solidFill>
                  <a:prstDash val="solid"/>
                  <a:round/>
                  <a:headEnd len="sm" w="sm" type="none"/>
                  <a:tailEnd len="sm" w="sm" type="none"/>
                </a:ln>
                <a:solidFill>
                  <a:schemeClr val="lt2"/>
                </a:solidFill>
                <a:latin typeface="Arial"/>
              </a:rPr>
              <a:t>Then you </a:t>
            </a:r>
            <a:br>
              <a:rPr b="0" i="0">
                <a:ln cap="flat" cmpd="sng" w="9525">
                  <a:solidFill>
                    <a:srgbClr val="9900FF"/>
                  </a:solidFill>
                  <a:prstDash val="solid"/>
                  <a:round/>
                  <a:headEnd len="sm" w="sm" type="none"/>
                  <a:tailEnd len="sm" w="sm" type="none"/>
                </a:ln>
                <a:solidFill>
                  <a:schemeClr val="lt2"/>
                </a:solidFill>
                <a:latin typeface="Arial"/>
              </a:rPr>
            </a:br>
            <a:r>
              <a:rPr b="0" i="0">
                <a:ln cap="flat" cmpd="sng" w="9525">
                  <a:solidFill>
                    <a:srgbClr val="9900FF"/>
                  </a:solidFill>
                  <a:prstDash val="solid"/>
                  <a:round/>
                  <a:headEnd len="sm" w="sm" type="none"/>
                  <a:tailEnd len="sm" w="sm" type="none"/>
                </a:ln>
                <a:solidFill>
                  <a:schemeClr val="lt2"/>
                </a:solidFill>
                <a:latin typeface="Arial"/>
              </a:rPr>
              <a:t>may need</a:t>
            </a:r>
            <a:br>
              <a:rPr b="0" i="0">
                <a:ln cap="flat" cmpd="sng" w="9525">
                  <a:solidFill>
                    <a:srgbClr val="9900FF"/>
                  </a:solidFill>
                  <a:prstDash val="solid"/>
                  <a:round/>
                  <a:headEnd len="sm" w="sm" type="none"/>
                  <a:tailEnd len="sm" w="sm" type="none"/>
                </a:ln>
                <a:solidFill>
                  <a:schemeClr val="lt2"/>
                </a:solidFill>
                <a:latin typeface="Arial"/>
              </a:rPr>
            </a:br>
            <a:r>
              <a:rPr b="0" i="0">
                <a:ln cap="flat" cmpd="sng" w="9525">
                  <a:solidFill>
                    <a:srgbClr val="9900FF"/>
                  </a:solidFill>
                  <a:prstDash val="solid"/>
                  <a:round/>
                  <a:headEnd len="sm" w="sm" type="none"/>
                  <a:tailEnd len="sm" w="sm" type="none"/>
                </a:ln>
                <a:solidFill>
                  <a:schemeClr val="lt2"/>
                </a:solidFill>
                <a:latin typeface="Arial"/>
              </a:rPr>
              <a:t>to talk to a</a:t>
            </a:r>
            <a:br>
              <a:rPr b="0" i="0">
                <a:ln cap="flat" cmpd="sng" w="9525">
                  <a:solidFill>
                    <a:srgbClr val="9900FF"/>
                  </a:solidFill>
                  <a:prstDash val="solid"/>
                  <a:round/>
                  <a:headEnd len="sm" w="sm" type="none"/>
                  <a:tailEnd len="sm" w="sm" type="none"/>
                </a:ln>
                <a:solidFill>
                  <a:schemeClr val="lt2"/>
                </a:solidFill>
                <a:latin typeface="Arial"/>
              </a:rPr>
            </a:br>
            <a:r>
              <a:rPr b="0" i="0">
                <a:ln cap="flat" cmpd="sng" w="9525">
                  <a:solidFill>
                    <a:srgbClr val="9900FF"/>
                  </a:solidFill>
                  <a:prstDash val="solid"/>
                  <a:round/>
                  <a:headEnd len="sm" w="sm" type="none"/>
                  <a:tailEnd len="sm" w="sm" type="none"/>
                </a:ln>
                <a:solidFill>
                  <a:schemeClr val="lt2"/>
                </a:solidFill>
                <a:latin typeface="Arial"/>
              </a:rPr>
              <a:t>HELPER</a:t>
            </a:r>
          </a:p>
        </p:txBody>
      </p:sp>
      <p:pic>
        <p:nvPicPr>
          <p:cNvPr id="129" name="Google Shape;129;p27"/>
          <p:cNvPicPr preferRelativeResize="0"/>
          <p:nvPr/>
        </p:nvPicPr>
        <p:blipFill>
          <a:blip r:embed="rId4">
            <a:alphaModFix/>
          </a:blip>
          <a:stretch>
            <a:fillRect/>
          </a:stretch>
        </p:blipFill>
        <p:spPr>
          <a:xfrm>
            <a:off x="3269925" y="171915"/>
            <a:ext cx="2085449" cy="1094859"/>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7" name="Shape 387"/>
        <p:cNvGrpSpPr/>
        <p:nvPr/>
      </p:nvGrpSpPr>
      <p:grpSpPr>
        <a:xfrm>
          <a:off x="0" y="0"/>
          <a:ext cx="0" cy="0"/>
          <a:chOff x="0" y="0"/>
          <a:chExt cx="0" cy="0"/>
        </a:xfrm>
      </p:grpSpPr>
      <p:sp>
        <p:nvSpPr>
          <p:cNvPr id="388" name="Google Shape;388;p54"/>
          <p:cNvSpPr txBox="1"/>
          <p:nvPr/>
        </p:nvSpPr>
        <p:spPr>
          <a:xfrm>
            <a:off x="3549613" y="4058850"/>
            <a:ext cx="2044800" cy="906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sz="1800">
                <a:solidFill>
                  <a:srgbClr val="FE4353"/>
                </a:solidFill>
              </a:rPr>
              <a:t>Let's</a:t>
            </a:r>
            <a:r>
              <a:rPr b="1" lang="en" sz="1800">
                <a:solidFill>
                  <a:srgbClr val="D8AD08"/>
                </a:solidFill>
              </a:rPr>
              <a:t> </a:t>
            </a:r>
            <a:r>
              <a:rPr b="1" lang="en" sz="1800">
                <a:solidFill>
                  <a:srgbClr val="C3C502"/>
                </a:solidFill>
              </a:rPr>
              <a:t>talk</a:t>
            </a:r>
            <a:r>
              <a:rPr b="1" lang="en" sz="1800">
                <a:solidFill>
                  <a:srgbClr val="40FE36"/>
                </a:solidFill>
              </a:rPr>
              <a:t> </a:t>
            </a:r>
            <a:r>
              <a:rPr b="1" lang="en" sz="1800">
                <a:solidFill>
                  <a:srgbClr val="2AF84E"/>
                </a:solidFill>
              </a:rPr>
              <a:t>a</a:t>
            </a:r>
            <a:r>
              <a:rPr b="1" lang="en" sz="1800">
                <a:solidFill>
                  <a:srgbClr val="18ED68"/>
                </a:solidFill>
              </a:rPr>
              <a:t>b</a:t>
            </a:r>
            <a:r>
              <a:rPr b="1" lang="en" sz="1800">
                <a:solidFill>
                  <a:srgbClr val="0ADD84"/>
                </a:solidFill>
              </a:rPr>
              <a:t>o</a:t>
            </a:r>
            <a:r>
              <a:rPr b="1" lang="en" sz="1800">
                <a:solidFill>
                  <a:srgbClr val="03C89F"/>
                </a:solidFill>
              </a:rPr>
              <a:t>u</a:t>
            </a:r>
            <a:r>
              <a:rPr b="1" lang="en" sz="1800">
                <a:solidFill>
                  <a:srgbClr val="01B0B9"/>
                </a:solidFill>
              </a:rPr>
              <a:t>t</a:t>
            </a:r>
            <a:r>
              <a:rPr b="1" lang="en" sz="1800">
                <a:solidFill>
                  <a:srgbClr val="482EFE"/>
                </a:solidFill>
              </a:rPr>
              <a:t> </a:t>
            </a:r>
            <a:endParaRPr b="1" sz="1800">
              <a:solidFill>
                <a:srgbClr val="FE4353"/>
              </a:solidFill>
            </a:endParaRPr>
          </a:p>
          <a:p>
            <a:pPr indent="0" lvl="0" marL="0" rtl="0" algn="ctr">
              <a:spcBef>
                <a:spcPts val="0"/>
              </a:spcBef>
              <a:spcAft>
                <a:spcPts val="0"/>
              </a:spcAft>
              <a:buClr>
                <a:schemeClr val="dk1"/>
              </a:buClr>
              <a:buSzPts val="1100"/>
              <a:buFont typeface="Arial"/>
              <a:buNone/>
            </a:pPr>
            <a:r>
              <a:rPr b="1" lang="en" sz="1800">
                <a:solidFill>
                  <a:srgbClr val="FE4353"/>
                </a:solidFill>
              </a:rPr>
              <a:t>Responsible</a:t>
            </a:r>
            <a:endParaRPr b="1" sz="1800">
              <a:solidFill>
                <a:srgbClr val="FE4353"/>
              </a:solidFill>
            </a:endParaRPr>
          </a:p>
          <a:p>
            <a:pPr indent="0" lvl="0" marL="0" rtl="0" algn="ctr">
              <a:spcBef>
                <a:spcPts val="0"/>
              </a:spcBef>
              <a:spcAft>
                <a:spcPts val="0"/>
              </a:spcAft>
              <a:buClr>
                <a:schemeClr val="dk1"/>
              </a:buClr>
              <a:buSzPts val="1100"/>
              <a:buFont typeface="Arial"/>
              <a:buNone/>
            </a:pPr>
            <a:r>
              <a:rPr b="1" lang="en" sz="1800">
                <a:solidFill>
                  <a:srgbClr val="FE4353"/>
                </a:solidFill>
              </a:rPr>
              <a:t>Decision Making</a:t>
            </a:r>
            <a:endParaRPr b="1" sz="1800">
              <a:solidFill>
                <a:srgbClr val="FE4353"/>
              </a:solidFill>
            </a:endParaRPr>
          </a:p>
          <a:p>
            <a:pPr indent="0" lvl="0" marL="0" rtl="0" algn="l">
              <a:spcBef>
                <a:spcPts val="0"/>
              </a:spcBef>
              <a:spcAft>
                <a:spcPts val="0"/>
              </a:spcAft>
              <a:buNone/>
            </a:pPr>
            <a:r>
              <a:t/>
            </a:r>
            <a:endParaRPr b="1" sz="1800">
              <a:solidFill>
                <a:srgbClr val="FF00A7"/>
              </a:solidFill>
            </a:endParaRPr>
          </a:p>
          <a:p>
            <a:pPr indent="0" lvl="0" marL="0" rtl="0" algn="l">
              <a:spcBef>
                <a:spcPts val="0"/>
              </a:spcBef>
              <a:spcAft>
                <a:spcPts val="0"/>
              </a:spcAft>
              <a:buNone/>
            </a:pPr>
            <a:r>
              <a:t/>
            </a:r>
            <a:endParaRPr b="1" sz="1800">
              <a:solidFill>
                <a:srgbClr val="FF0000"/>
              </a:solidFill>
            </a:endParaRPr>
          </a:p>
        </p:txBody>
      </p:sp>
      <p:pic>
        <p:nvPicPr>
          <p:cNvPr descr="Let's discuss the 5th core SEL skill - responsible decision making skills! &#10;&#10;Reflection Questions&#10;1. What personal value (like trust or loyalty) is important to you and why?&#10;2. Predict what might happen if Tim skips his class?&#10;3. Can you think of a time when you had to delay doing something fun because you had chores or work to do? Tell us about it!&#10;________________________________________&#10;&#10;Don’t forget to like, comment, and subscribe  to our channel  @lessonsforsel  so you don’t miss future videos!&#10;___________________________________&#10;&#10;Our website is www.lessonsforsel.com&#10;&#10;All digital downloads are now 50% off and only $20!! Visit our website to take advantage of this special deal!&#10;&#10;Follow Lessons for SEL on social media...&#10;*FACEBOOK: https://www.facebook.com/lessonsforsel/&#10;*TWITTER: https://twitter.com/LessonsForSEL&#10;*INSTAGRAM: https://www.instagram.com/lessonsforsel/&#10;&#10;#lessonsforsel #SEL #SocialEmotionalLearning" id="389" name="Google Shape;389;p54" title="SOCIAL EMOTIONAL LEARNING VIDEO LESSONS: WEEK 9 - MAKING GOOD CHOICES">
            <a:hlinkClick r:id="rId3"/>
          </p:cNvPr>
          <p:cNvPicPr preferRelativeResize="0"/>
          <p:nvPr/>
        </p:nvPicPr>
        <p:blipFill>
          <a:blip r:embed="rId4">
            <a:alphaModFix/>
          </a:blip>
          <a:stretch>
            <a:fillRect/>
          </a:stretch>
        </p:blipFill>
        <p:spPr>
          <a:xfrm>
            <a:off x="2006924" y="165675"/>
            <a:ext cx="5130150" cy="384762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93" name="Shape 393"/>
        <p:cNvGrpSpPr/>
        <p:nvPr/>
      </p:nvGrpSpPr>
      <p:grpSpPr>
        <a:xfrm>
          <a:off x="0" y="0"/>
          <a:ext cx="0" cy="0"/>
          <a:chOff x="0" y="0"/>
          <a:chExt cx="0" cy="0"/>
        </a:xfrm>
      </p:grpSpPr>
      <p:pic>
        <p:nvPicPr>
          <p:cNvPr id="394" name="Google Shape;394;p55"/>
          <p:cNvPicPr preferRelativeResize="0"/>
          <p:nvPr/>
        </p:nvPicPr>
        <p:blipFill>
          <a:blip r:embed="rId4">
            <a:alphaModFix amt="45000"/>
          </a:blip>
          <a:stretch>
            <a:fillRect/>
          </a:stretch>
        </p:blipFill>
        <p:spPr>
          <a:xfrm>
            <a:off x="2996300" y="0"/>
            <a:ext cx="3530225" cy="5143500"/>
          </a:xfrm>
          <a:prstGeom prst="rect">
            <a:avLst/>
          </a:prstGeom>
          <a:noFill/>
          <a:ln>
            <a:noFill/>
          </a:ln>
        </p:spPr>
      </p:pic>
      <p:pic>
        <p:nvPicPr>
          <p:cNvPr descr="Bitmoji Image" id="395" name="Google Shape;395;p55"/>
          <p:cNvPicPr preferRelativeResize="0"/>
          <p:nvPr/>
        </p:nvPicPr>
        <p:blipFill>
          <a:blip r:embed="rId5">
            <a:alphaModFix/>
          </a:blip>
          <a:stretch>
            <a:fillRect/>
          </a:stretch>
        </p:blipFill>
        <p:spPr>
          <a:xfrm>
            <a:off x="1736875" y="2342200"/>
            <a:ext cx="2669375" cy="2669375"/>
          </a:xfrm>
          <a:prstGeom prst="rect">
            <a:avLst/>
          </a:prstGeom>
          <a:noFill/>
          <a:ln>
            <a:noFill/>
          </a:ln>
        </p:spPr>
      </p:pic>
      <p:pic>
        <p:nvPicPr>
          <p:cNvPr id="396" name="Google Shape;396;p55"/>
          <p:cNvPicPr preferRelativeResize="0"/>
          <p:nvPr/>
        </p:nvPicPr>
        <p:blipFill>
          <a:blip r:embed="rId6">
            <a:alphaModFix/>
          </a:blip>
          <a:stretch>
            <a:fillRect/>
          </a:stretch>
        </p:blipFill>
        <p:spPr>
          <a:xfrm flipH="1">
            <a:off x="70750" y="729075"/>
            <a:ext cx="3530224" cy="2658700"/>
          </a:xfrm>
          <a:prstGeom prst="rect">
            <a:avLst/>
          </a:prstGeom>
          <a:noFill/>
          <a:ln>
            <a:noFill/>
          </a:ln>
        </p:spPr>
      </p:pic>
      <p:sp>
        <p:nvSpPr>
          <p:cNvPr id="397" name="Google Shape;397;p55"/>
          <p:cNvSpPr txBox="1"/>
          <p:nvPr/>
        </p:nvSpPr>
        <p:spPr>
          <a:xfrm>
            <a:off x="628650" y="1074400"/>
            <a:ext cx="2171700" cy="1668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600">
                <a:solidFill>
                  <a:srgbClr val="00FFFF"/>
                </a:solidFill>
                <a:latin typeface="Comic Sans MS"/>
                <a:ea typeface="Comic Sans MS"/>
                <a:cs typeface="Comic Sans MS"/>
                <a:sym typeface="Comic Sans MS"/>
              </a:rPr>
              <a:t>It is </a:t>
            </a:r>
            <a:r>
              <a:rPr lang="en" sz="1600">
                <a:solidFill>
                  <a:srgbClr val="00FFFF"/>
                </a:solidFill>
                <a:latin typeface="Comic Sans MS"/>
                <a:ea typeface="Comic Sans MS"/>
                <a:cs typeface="Comic Sans MS"/>
                <a:sym typeface="Comic Sans MS"/>
              </a:rPr>
              <a:t>always</a:t>
            </a:r>
            <a:r>
              <a:rPr lang="en" sz="1600">
                <a:solidFill>
                  <a:srgbClr val="00FFFF"/>
                </a:solidFill>
                <a:latin typeface="Comic Sans MS"/>
                <a:ea typeface="Comic Sans MS"/>
                <a:cs typeface="Comic Sans MS"/>
                <a:sym typeface="Comic Sans MS"/>
              </a:rPr>
              <a:t> important to </a:t>
            </a:r>
            <a:r>
              <a:rPr lang="en" sz="1600">
                <a:solidFill>
                  <a:srgbClr val="FF00FF"/>
                </a:solidFill>
                <a:latin typeface="Comic Sans MS"/>
                <a:ea typeface="Comic Sans MS"/>
                <a:cs typeface="Comic Sans MS"/>
                <a:sym typeface="Comic Sans MS"/>
              </a:rPr>
              <a:t>STOP,</a:t>
            </a:r>
            <a:r>
              <a:rPr lang="en" sz="1600">
                <a:solidFill>
                  <a:srgbClr val="00FFFF"/>
                </a:solidFill>
                <a:latin typeface="Comic Sans MS"/>
                <a:ea typeface="Comic Sans MS"/>
                <a:cs typeface="Comic Sans MS"/>
                <a:sym typeface="Comic Sans MS"/>
              </a:rPr>
              <a:t> take deep </a:t>
            </a:r>
            <a:r>
              <a:rPr lang="en" sz="1600">
                <a:solidFill>
                  <a:srgbClr val="48FE2F"/>
                </a:solidFill>
                <a:latin typeface="Comic Sans MS"/>
                <a:ea typeface="Comic Sans MS"/>
                <a:cs typeface="Comic Sans MS"/>
                <a:sym typeface="Comic Sans MS"/>
              </a:rPr>
              <a:t>BREATH</a:t>
            </a:r>
            <a:r>
              <a:rPr lang="en" sz="1600">
                <a:solidFill>
                  <a:srgbClr val="00FFFF"/>
                </a:solidFill>
                <a:latin typeface="Comic Sans MS"/>
                <a:ea typeface="Comic Sans MS"/>
                <a:cs typeface="Comic Sans MS"/>
                <a:sym typeface="Comic Sans MS"/>
              </a:rPr>
              <a:t> and think about your </a:t>
            </a:r>
            <a:r>
              <a:rPr lang="en" sz="1600">
                <a:solidFill>
                  <a:srgbClr val="FFF200"/>
                </a:solidFill>
                <a:latin typeface="Comic Sans MS"/>
                <a:ea typeface="Comic Sans MS"/>
                <a:cs typeface="Comic Sans MS"/>
                <a:sym typeface="Comic Sans MS"/>
              </a:rPr>
              <a:t>DECISIONS.</a:t>
            </a:r>
            <a:endParaRPr sz="1600">
              <a:solidFill>
                <a:srgbClr val="FFF200"/>
              </a:solidFill>
              <a:latin typeface="Comic Sans MS"/>
              <a:ea typeface="Comic Sans MS"/>
              <a:cs typeface="Comic Sans MS"/>
              <a:sym typeface="Comic Sans MS"/>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FC5E8"/>
        </a:solidFill>
      </p:bgPr>
    </p:bg>
    <p:spTree>
      <p:nvGrpSpPr>
        <p:cNvPr id="401" name="Shape 401"/>
        <p:cNvGrpSpPr/>
        <p:nvPr/>
      </p:nvGrpSpPr>
      <p:grpSpPr>
        <a:xfrm>
          <a:off x="0" y="0"/>
          <a:ext cx="0" cy="0"/>
          <a:chOff x="0" y="0"/>
          <a:chExt cx="0" cy="0"/>
        </a:xfrm>
      </p:grpSpPr>
      <p:pic>
        <p:nvPicPr>
          <p:cNvPr id="402" name="Google Shape;402;p56"/>
          <p:cNvPicPr preferRelativeResize="0"/>
          <p:nvPr/>
        </p:nvPicPr>
        <p:blipFill>
          <a:blip r:embed="rId3">
            <a:alphaModFix/>
          </a:blip>
          <a:stretch>
            <a:fillRect/>
          </a:stretch>
        </p:blipFill>
        <p:spPr>
          <a:xfrm>
            <a:off x="3248100" y="2438538"/>
            <a:ext cx="2899250" cy="1629175"/>
          </a:xfrm>
          <a:prstGeom prst="rect">
            <a:avLst/>
          </a:prstGeom>
          <a:noFill/>
          <a:ln>
            <a:noFill/>
          </a:ln>
        </p:spPr>
      </p:pic>
      <p:sp>
        <p:nvSpPr>
          <p:cNvPr id="403" name="Google Shape;403;p56"/>
          <p:cNvSpPr txBox="1"/>
          <p:nvPr/>
        </p:nvSpPr>
        <p:spPr>
          <a:xfrm>
            <a:off x="2787025" y="83275"/>
            <a:ext cx="3999600" cy="697200"/>
          </a:xfrm>
          <a:prstGeom prst="rect">
            <a:avLst/>
          </a:prstGeom>
          <a:noFill/>
          <a:ln cap="flat" cmpd="sng" w="28575">
            <a:solidFill>
              <a:srgbClr val="00FFFF"/>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rgbClr val="0000FF"/>
                </a:solidFill>
                <a:latin typeface="Comic Sans MS"/>
                <a:ea typeface="Comic Sans MS"/>
                <a:cs typeface="Comic Sans MS"/>
                <a:sym typeface="Comic Sans MS"/>
              </a:rPr>
              <a:t>What we learned about </a:t>
            </a:r>
            <a:endParaRPr sz="1800">
              <a:solidFill>
                <a:srgbClr val="0000FF"/>
              </a:solidFill>
              <a:latin typeface="Comic Sans MS"/>
              <a:ea typeface="Comic Sans MS"/>
              <a:cs typeface="Comic Sans MS"/>
              <a:sym typeface="Comic Sans MS"/>
            </a:endParaRPr>
          </a:p>
          <a:p>
            <a:pPr indent="0" lvl="0" marL="0" rtl="0" algn="ctr">
              <a:spcBef>
                <a:spcPts val="0"/>
              </a:spcBef>
              <a:spcAft>
                <a:spcPts val="0"/>
              </a:spcAft>
              <a:buNone/>
            </a:pPr>
            <a:r>
              <a:rPr lang="en" sz="1800">
                <a:solidFill>
                  <a:srgbClr val="0000FF"/>
                </a:solidFill>
                <a:latin typeface="Comic Sans MS"/>
                <a:ea typeface="Comic Sans MS"/>
                <a:cs typeface="Comic Sans MS"/>
                <a:sym typeface="Comic Sans MS"/>
              </a:rPr>
              <a:t>SOCIAL EMOTIONAL LEARNING </a:t>
            </a:r>
            <a:endParaRPr sz="1800">
              <a:solidFill>
                <a:srgbClr val="0000FF"/>
              </a:solidFill>
              <a:latin typeface="Comic Sans MS"/>
              <a:ea typeface="Comic Sans MS"/>
              <a:cs typeface="Comic Sans MS"/>
              <a:sym typeface="Comic Sans MS"/>
            </a:endParaRPr>
          </a:p>
        </p:txBody>
      </p:sp>
      <p:pic>
        <p:nvPicPr>
          <p:cNvPr descr="Bitmoji Image" id="404" name="Google Shape;404;p56"/>
          <p:cNvPicPr preferRelativeResize="0"/>
          <p:nvPr/>
        </p:nvPicPr>
        <p:blipFill>
          <a:blip r:embed="rId4">
            <a:alphaModFix/>
          </a:blip>
          <a:stretch>
            <a:fillRect/>
          </a:stretch>
        </p:blipFill>
        <p:spPr>
          <a:xfrm>
            <a:off x="594050" y="83275"/>
            <a:ext cx="1340825" cy="1340825"/>
          </a:xfrm>
          <a:prstGeom prst="rect">
            <a:avLst/>
          </a:prstGeom>
          <a:noFill/>
          <a:ln>
            <a:noFill/>
          </a:ln>
        </p:spPr>
      </p:pic>
      <p:sp>
        <p:nvSpPr>
          <p:cNvPr id="405" name="Google Shape;405;p56"/>
          <p:cNvSpPr txBox="1"/>
          <p:nvPr/>
        </p:nvSpPr>
        <p:spPr>
          <a:xfrm>
            <a:off x="-21176" y="1362350"/>
            <a:ext cx="2899200" cy="645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600">
                <a:solidFill>
                  <a:srgbClr val="0060FF"/>
                </a:solidFill>
                <a:latin typeface="Comic Sans MS"/>
                <a:ea typeface="Comic Sans MS"/>
                <a:cs typeface="Comic Sans MS"/>
                <a:sym typeface="Comic Sans MS"/>
              </a:rPr>
              <a:t>K</a:t>
            </a:r>
            <a:r>
              <a:rPr b="1" lang="en" sz="1600">
                <a:solidFill>
                  <a:srgbClr val="005EFF"/>
                </a:solidFill>
                <a:latin typeface="Comic Sans MS"/>
                <a:ea typeface="Comic Sans MS"/>
                <a:cs typeface="Comic Sans MS"/>
                <a:sym typeface="Comic Sans MS"/>
              </a:rPr>
              <a:t>N</a:t>
            </a:r>
            <a:r>
              <a:rPr b="1" lang="en" sz="1600">
                <a:solidFill>
                  <a:srgbClr val="005BFF"/>
                </a:solidFill>
                <a:latin typeface="Comic Sans MS"/>
                <a:ea typeface="Comic Sans MS"/>
                <a:cs typeface="Comic Sans MS"/>
                <a:sym typeface="Comic Sans MS"/>
              </a:rPr>
              <a:t>O</a:t>
            </a:r>
            <a:r>
              <a:rPr b="1" lang="en" sz="1600">
                <a:solidFill>
                  <a:srgbClr val="0058FF"/>
                </a:solidFill>
                <a:latin typeface="Comic Sans MS"/>
                <a:ea typeface="Comic Sans MS"/>
                <a:cs typeface="Comic Sans MS"/>
                <a:sym typeface="Comic Sans MS"/>
              </a:rPr>
              <a:t>W</a:t>
            </a:r>
            <a:r>
              <a:rPr b="1" lang="en" sz="1600">
                <a:solidFill>
                  <a:srgbClr val="0056FF"/>
                </a:solidFill>
                <a:latin typeface="Comic Sans MS"/>
                <a:ea typeface="Comic Sans MS"/>
                <a:cs typeface="Comic Sans MS"/>
                <a:sym typeface="Comic Sans MS"/>
              </a:rPr>
              <a:t> </a:t>
            </a:r>
            <a:r>
              <a:rPr b="1" lang="en" sz="1600">
                <a:solidFill>
                  <a:srgbClr val="0053FF"/>
                </a:solidFill>
                <a:latin typeface="Comic Sans MS"/>
                <a:ea typeface="Comic Sans MS"/>
                <a:cs typeface="Comic Sans MS"/>
                <a:sym typeface="Comic Sans MS"/>
              </a:rPr>
              <a:t>A</a:t>
            </a:r>
            <a:r>
              <a:rPr b="1" lang="en" sz="1600">
                <a:solidFill>
                  <a:srgbClr val="0051FF"/>
                </a:solidFill>
                <a:latin typeface="Comic Sans MS"/>
                <a:ea typeface="Comic Sans MS"/>
                <a:cs typeface="Comic Sans MS"/>
                <a:sym typeface="Comic Sans MS"/>
              </a:rPr>
              <a:t>N</a:t>
            </a:r>
            <a:r>
              <a:rPr b="1" lang="en" sz="1600">
                <a:solidFill>
                  <a:srgbClr val="004EFF"/>
                </a:solidFill>
                <a:latin typeface="Comic Sans MS"/>
                <a:ea typeface="Comic Sans MS"/>
                <a:cs typeface="Comic Sans MS"/>
                <a:sym typeface="Comic Sans MS"/>
              </a:rPr>
              <a:t>D</a:t>
            </a:r>
            <a:r>
              <a:rPr b="1" lang="en" sz="1600">
                <a:solidFill>
                  <a:srgbClr val="004CFF"/>
                </a:solidFill>
                <a:latin typeface="Comic Sans MS"/>
                <a:ea typeface="Comic Sans MS"/>
                <a:cs typeface="Comic Sans MS"/>
                <a:sym typeface="Comic Sans MS"/>
              </a:rPr>
              <a:t> </a:t>
            </a:r>
            <a:r>
              <a:rPr b="1" lang="en" sz="1600">
                <a:solidFill>
                  <a:srgbClr val="0049FF"/>
                </a:solidFill>
                <a:latin typeface="Comic Sans MS"/>
                <a:ea typeface="Comic Sans MS"/>
                <a:cs typeface="Comic Sans MS"/>
                <a:sym typeface="Comic Sans MS"/>
              </a:rPr>
              <a:t>U</a:t>
            </a:r>
            <a:r>
              <a:rPr b="1" lang="en" sz="1600">
                <a:solidFill>
                  <a:srgbClr val="0046FF"/>
                </a:solidFill>
                <a:latin typeface="Comic Sans MS"/>
                <a:ea typeface="Comic Sans MS"/>
                <a:cs typeface="Comic Sans MS"/>
                <a:sym typeface="Comic Sans MS"/>
              </a:rPr>
              <a:t>N</a:t>
            </a:r>
            <a:r>
              <a:rPr b="1" lang="en" sz="1600">
                <a:solidFill>
                  <a:srgbClr val="0044FF"/>
                </a:solidFill>
                <a:latin typeface="Comic Sans MS"/>
                <a:ea typeface="Comic Sans MS"/>
                <a:cs typeface="Comic Sans MS"/>
                <a:sym typeface="Comic Sans MS"/>
              </a:rPr>
              <a:t>D</a:t>
            </a:r>
            <a:r>
              <a:rPr b="1" lang="en" sz="1600">
                <a:solidFill>
                  <a:srgbClr val="0041FF"/>
                </a:solidFill>
                <a:latin typeface="Comic Sans MS"/>
                <a:ea typeface="Comic Sans MS"/>
                <a:cs typeface="Comic Sans MS"/>
                <a:sym typeface="Comic Sans MS"/>
              </a:rPr>
              <a:t>E</a:t>
            </a:r>
            <a:r>
              <a:rPr b="1" lang="en" sz="1600">
                <a:solidFill>
                  <a:srgbClr val="003FFF"/>
                </a:solidFill>
                <a:latin typeface="Comic Sans MS"/>
                <a:ea typeface="Comic Sans MS"/>
                <a:cs typeface="Comic Sans MS"/>
                <a:sym typeface="Comic Sans MS"/>
              </a:rPr>
              <a:t>R</a:t>
            </a:r>
            <a:r>
              <a:rPr b="1" lang="en" sz="1600">
                <a:solidFill>
                  <a:srgbClr val="003CFF"/>
                </a:solidFill>
                <a:latin typeface="Comic Sans MS"/>
                <a:ea typeface="Comic Sans MS"/>
                <a:cs typeface="Comic Sans MS"/>
                <a:sym typeface="Comic Sans MS"/>
              </a:rPr>
              <a:t>S</a:t>
            </a:r>
            <a:r>
              <a:rPr b="1" lang="en" sz="1600">
                <a:solidFill>
                  <a:srgbClr val="0039FF"/>
                </a:solidFill>
                <a:latin typeface="Comic Sans MS"/>
                <a:ea typeface="Comic Sans MS"/>
                <a:cs typeface="Comic Sans MS"/>
                <a:sym typeface="Comic Sans MS"/>
              </a:rPr>
              <a:t>T</a:t>
            </a:r>
            <a:r>
              <a:rPr b="1" lang="en" sz="1600">
                <a:solidFill>
                  <a:srgbClr val="0037FF"/>
                </a:solidFill>
                <a:latin typeface="Comic Sans MS"/>
                <a:ea typeface="Comic Sans MS"/>
                <a:cs typeface="Comic Sans MS"/>
                <a:sym typeface="Comic Sans MS"/>
              </a:rPr>
              <a:t>A</a:t>
            </a:r>
            <a:r>
              <a:rPr b="1" lang="en" sz="1600">
                <a:solidFill>
                  <a:srgbClr val="0034FF"/>
                </a:solidFill>
                <a:latin typeface="Comic Sans MS"/>
                <a:ea typeface="Comic Sans MS"/>
                <a:cs typeface="Comic Sans MS"/>
                <a:sym typeface="Comic Sans MS"/>
              </a:rPr>
              <a:t>N</a:t>
            </a:r>
            <a:r>
              <a:rPr b="1" lang="en" sz="1600">
                <a:solidFill>
                  <a:srgbClr val="0032FF"/>
                </a:solidFill>
                <a:latin typeface="Comic Sans MS"/>
                <a:ea typeface="Comic Sans MS"/>
                <a:cs typeface="Comic Sans MS"/>
                <a:sym typeface="Comic Sans MS"/>
              </a:rPr>
              <a:t>D</a:t>
            </a:r>
            <a:r>
              <a:rPr b="1" lang="en" sz="1600">
                <a:solidFill>
                  <a:srgbClr val="002FFF"/>
                </a:solidFill>
                <a:latin typeface="Comic Sans MS"/>
                <a:ea typeface="Comic Sans MS"/>
                <a:cs typeface="Comic Sans MS"/>
                <a:sym typeface="Comic Sans MS"/>
              </a:rPr>
              <a:t> </a:t>
            </a:r>
            <a:r>
              <a:rPr b="1" lang="en" sz="1600">
                <a:solidFill>
                  <a:srgbClr val="002DFF"/>
                </a:solidFill>
                <a:latin typeface="Comic Sans MS"/>
                <a:ea typeface="Comic Sans MS"/>
                <a:cs typeface="Comic Sans MS"/>
                <a:sym typeface="Comic Sans MS"/>
              </a:rPr>
              <a:t>Y</a:t>
            </a:r>
            <a:r>
              <a:rPr b="1" lang="en" sz="1600">
                <a:solidFill>
                  <a:srgbClr val="002AFF"/>
                </a:solidFill>
                <a:latin typeface="Comic Sans MS"/>
                <a:ea typeface="Comic Sans MS"/>
                <a:cs typeface="Comic Sans MS"/>
                <a:sym typeface="Comic Sans MS"/>
              </a:rPr>
              <a:t>O</a:t>
            </a:r>
            <a:r>
              <a:rPr b="1" lang="en" sz="1600">
                <a:solidFill>
                  <a:srgbClr val="0027FF"/>
                </a:solidFill>
                <a:latin typeface="Comic Sans MS"/>
                <a:ea typeface="Comic Sans MS"/>
                <a:cs typeface="Comic Sans MS"/>
                <a:sym typeface="Comic Sans MS"/>
              </a:rPr>
              <a:t>U</a:t>
            </a:r>
            <a:r>
              <a:rPr b="1" lang="en" sz="1600">
                <a:solidFill>
                  <a:srgbClr val="0025FF"/>
                </a:solidFill>
                <a:latin typeface="Comic Sans MS"/>
                <a:ea typeface="Comic Sans MS"/>
                <a:cs typeface="Comic Sans MS"/>
                <a:sym typeface="Comic Sans MS"/>
              </a:rPr>
              <a:t>R</a:t>
            </a:r>
            <a:r>
              <a:rPr b="1" lang="en" sz="1600">
                <a:solidFill>
                  <a:srgbClr val="0022FF"/>
                </a:solidFill>
                <a:latin typeface="Comic Sans MS"/>
                <a:ea typeface="Comic Sans MS"/>
                <a:cs typeface="Comic Sans MS"/>
                <a:sym typeface="Comic Sans MS"/>
              </a:rPr>
              <a:t> </a:t>
            </a:r>
            <a:r>
              <a:rPr b="1" lang="en" sz="1600">
                <a:solidFill>
                  <a:srgbClr val="0020FF"/>
                </a:solidFill>
                <a:latin typeface="Comic Sans MS"/>
                <a:ea typeface="Comic Sans MS"/>
                <a:cs typeface="Comic Sans MS"/>
                <a:sym typeface="Comic Sans MS"/>
              </a:rPr>
              <a:t>F</a:t>
            </a:r>
            <a:r>
              <a:rPr b="1" lang="en" sz="1600">
                <a:solidFill>
                  <a:srgbClr val="001DFF"/>
                </a:solidFill>
                <a:latin typeface="Comic Sans MS"/>
                <a:ea typeface="Comic Sans MS"/>
                <a:cs typeface="Comic Sans MS"/>
                <a:sym typeface="Comic Sans MS"/>
              </a:rPr>
              <a:t>E</a:t>
            </a:r>
            <a:r>
              <a:rPr b="1" lang="en" sz="1600">
                <a:solidFill>
                  <a:srgbClr val="001BFF"/>
                </a:solidFill>
                <a:latin typeface="Comic Sans MS"/>
                <a:ea typeface="Comic Sans MS"/>
                <a:cs typeface="Comic Sans MS"/>
                <a:sym typeface="Comic Sans MS"/>
              </a:rPr>
              <a:t>E</a:t>
            </a:r>
            <a:r>
              <a:rPr b="1" lang="en" sz="1600">
                <a:solidFill>
                  <a:srgbClr val="0018FF"/>
                </a:solidFill>
                <a:latin typeface="Comic Sans MS"/>
                <a:ea typeface="Comic Sans MS"/>
                <a:cs typeface="Comic Sans MS"/>
                <a:sym typeface="Comic Sans MS"/>
              </a:rPr>
              <a:t>L</a:t>
            </a:r>
            <a:r>
              <a:rPr b="1" lang="en" sz="1600">
                <a:solidFill>
                  <a:srgbClr val="0015FF"/>
                </a:solidFill>
                <a:latin typeface="Comic Sans MS"/>
                <a:ea typeface="Comic Sans MS"/>
                <a:cs typeface="Comic Sans MS"/>
                <a:sym typeface="Comic Sans MS"/>
              </a:rPr>
              <a:t>I</a:t>
            </a:r>
            <a:r>
              <a:rPr b="1" lang="en" sz="1600">
                <a:solidFill>
                  <a:srgbClr val="0013FF"/>
                </a:solidFill>
                <a:latin typeface="Comic Sans MS"/>
                <a:ea typeface="Comic Sans MS"/>
                <a:cs typeface="Comic Sans MS"/>
                <a:sym typeface="Comic Sans MS"/>
              </a:rPr>
              <a:t>N</a:t>
            </a:r>
            <a:r>
              <a:rPr b="1" lang="en" sz="1600">
                <a:solidFill>
                  <a:srgbClr val="0010FF"/>
                </a:solidFill>
                <a:latin typeface="Comic Sans MS"/>
                <a:ea typeface="Comic Sans MS"/>
                <a:cs typeface="Comic Sans MS"/>
                <a:sym typeface="Comic Sans MS"/>
              </a:rPr>
              <a:t>G</a:t>
            </a:r>
            <a:r>
              <a:rPr b="1" lang="en" sz="1600">
                <a:solidFill>
                  <a:srgbClr val="000EFF"/>
                </a:solidFill>
                <a:latin typeface="Comic Sans MS"/>
                <a:ea typeface="Comic Sans MS"/>
                <a:cs typeface="Comic Sans MS"/>
                <a:sym typeface="Comic Sans MS"/>
              </a:rPr>
              <a:t>S</a:t>
            </a:r>
            <a:r>
              <a:rPr b="1" lang="en" sz="1600">
                <a:solidFill>
                  <a:srgbClr val="000BFF"/>
                </a:solidFill>
                <a:latin typeface="Comic Sans MS"/>
                <a:ea typeface="Comic Sans MS"/>
                <a:cs typeface="Comic Sans MS"/>
                <a:sym typeface="Comic Sans MS"/>
              </a:rPr>
              <a:t> </a:t>
            </a:r>
            <a:r>
              <a:rPr b="1" lang="en" sz="1600">
                <a:solidFill>
                  <a:srgbClr val="0009FF"/>
                </a:solidFill>
                <a:latin typeface="Comic Sans MS"/>
                <a:ea typeface="Comic Sans MS"/>
                <a:cs typeface="Comic Sans MS"/>
                <a:sym typeface="Comic Sans MS"/>
              </a:rPr>
              <a:t>A</a:t>
            </a:r>
            <a:r>
              <a:rPr b="1" lang="en" sz="1600">
                <a:solidFill>
                  <a:srgbClr val="0006FF"/>
                </a:solidFill>
                <a:latin typeface="Comic Sans MS"/>
                <a:ea typeface="Comic Sans MS"/>
                <a:cs typeface="Comic Sans MS"/>
                <a:sym typeface="Comic Sans MS"/>
              </a:rPr>
              <a:t>N</a:t>
            </a:r>
            <a:r>
              <a:rPr b="1" lang="en" sz="1600">
                <a:solidFill>
                  <a:srgbClr val="0003FF"/>
                </a:solidFill>
                <a:latin typeface="Comic Sans MS"/>
                <a:ea typeface="Comic Sans MS"/>
                <a:cs typeface="Comic Sans MS"/>
                <a:sym typeface="Comic Sans MS"/>
              </a:rPr>
              <a:t>D</a:t>
            </a:r>
            <a:r>
              <a:rPr b="1" lang="en" sz="1600">
                <a:solidFill>
                  <a:srgbClr val="0001FF"/>
                </a:solidFill>
                <a:latin typeface="Comic Sans MS"/>
                <a:ea typeface="Comic Sans MS"/>
                <a:cs typeface="Comic Sans MS"/>
                <a:sym typeface="Comic Sans MS"/>
              </a:rPr>
              <a:t> </a:t>
            </a:r>
            <a:r>
              <a:rPr b="1" lang="en" sz="1600">
                <a:solidFill>
                  <a:srgbClr val="0100FF"/>
                </a:solidFill>
                <a:latin typeface="Comic Sans MS"/>
                <a:ea typeface="Comic Sans MS"/>
                <a:cs typeface="Comic Sans MS"/>
                <a:sym typeface="Comic Sans MS"/>
              </a:rPr>
              <a:t>E</a:t>
            </a:r>
            <a:r>
              <a:rPr b="1" lang="en" sz="1600">
                <a:solidFill>
                  <a:srgbClr val="0300FF"/>
                </a:solidFill>
                <a:latin typeface="Comic Sans MS"/>
                <a:ea typeface="Comic Sans MS"/>
                <a:cs typeface="Comic Sans MS"/>
                <a:sym typeface="Comic Sans MS"/>
              </a:rPr>
              <a:t>M</a:t>
            </a:r>
            <a:r>
              <a:rPr b="1" lang="en" sz="1600">
                <a:solidFill>
                  <a:srgbClr val="0600FF"/>
                </a:solidFill>
                <a:latin typeface="Comic Sans MS"/>
                <a:ea typeface="Comic Sans MS"/>
                <a:cs typeface="Comic Sans MS"/>
                <a:sym typeface="Comic Sans MS"/>
              </a:rPr>
              <a:t>O</a:t>
            </a:r>
            <a:r>
              <a:rPr b="1" lang="en" sz="1600">
                <a:solidFill>
                  <a:srgbClr val="0800FF"/>
                </a:solidFill>
                <a:latin typeface="Comic Sans MS"/>
                <a:ea typeface="Comic Sans MS"/>
                <a:cs typeface="Comic Sans MS"/>
                <a:sym typeface="Comic Sans MS"/>
              </a:rPr>
              <a:t>T</a:t>
            </a:r>
            <a:r>
              <a:rPr b="1" lang="en" sz="1600">
                <a:solidFill>
                  <a:srgbClr val="0B00FF"/>
                </a:solidFill>
                <a:latin typeface="Comic Sans MS"/>
                <a:ea typeface="Comic Sans MS"/>
                <a:cs typeface="Comic Sans MS"/>
                <a:sym typeface="Comic Sans MS"/>
              </a:rPr>
              <a:t>I</a:t>
            </a:r>
            <a:r>
              <a:rPr b="1" lang="en" sz="1600">
                <a:solidFill>
                  <a:srgbClr val="0E00FF"/>
                </a:solidFill>
                <a:latin typeface="Comic Sans MS"/>
                <a:ea typeface="Comic Sans MS"/>
                <a:cs typeface="Comic Sans MS"/>
                <a:sym typeface="Comic Sans MS"/>
              </a:rPr>
              <a:t>O</a:t>
            </a:r>
            <a:r>
              <a:rPr b="1" lang="en" sz="1600">
                <a:solidFill>
                  <a:srgbClr val="1000FF"/>
                </a:solidFill>
                <a:latin typeface="Comic Sans MS"/>
                <a:ea typeface="Comic Sans MS"/>
                <a:cs typeface="Comic Sans MS"/>
                <a:sym typeface="Comic Sans MS"/>
              </a:rPr>
              <a:t>N</a:t>
            </a:r>
            <a:r>
              <a:rPr b="1" lang="en" sz="1600">
                <a:solidFill>
                  <a:srgbClr val="1300FF"/>
                </a:solidFill>
                <a:latin typeface="Comic Sans MS"/>
                <a:ea typeface="Comic Sans MS"/>
                <a:cs typeface="Comic Sans MS"/>
                <a:sym typeface="Comic Sans MS"/>
              </a:rPr>
              <a:t>S</a:t>
            </a:r>
            <a:endParaRPr b="1" sz="1600">
              <a:solidFill>
                <a:srgbClr val="1500FF"/>
              </a:solidFill>
              <a:latin typeface="Comic Sans MS"/>
              <a:ea typeface="Comic Sans MS"/>
              <a:cs typeface="Comic Sans MS"/>
              <a:sym typeface="Comic Sans MS"/>
            </a:endParaRPr>
          </a:p>
          <a:p>
            <a:pPr indent="0" lvl="0" marL="0" rtl="0" algn="l">
              <a:spcBef>
                <a:spcPts val="0"/>
              </a:spcBef>
              <a:spcAft>
                <a:spcPts val="0"/>
              </a:spcAft>
              <a:buNone/>
            </a:pPr>
            <a:r>
              <a:t/>
            </a:r>
            <a:endParaRPr>
              <a:solidFill>
                <a:srgbClr val="1800FF"/>
              </a:solidFill>
            </a:endParaRPr>
          </a:p>
        </p:txBody>
      </p:sp>
      <p:sp>
        <p:nvSpPr>
          <p:cNvPr id="406" name="Google Shape;406;p56"/>
          <p:cNvSpPr txBox="1"/>
          <p:nvPr/>
        </p:nvSpPr>
        <p:spPr>
          <a:xfrm>
            <a:off x="6671700" y="3934525"/>
            <a:ext cx="2472300" cy="776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600">
                <a:solidFill>
                  <a:srgbClr val="C700FF"/>
                </a:solidFill>
                <a:latin typeface="Comic Sans MS"/>
                <a:ea typeface="Comic Sans MS"/>
                <a:cs typeface="Comic Sans MS"/>
                <a:sym typeface="Comic Sans MS"/>
              </a:rPr>
              <a:t>A</a:t>
            </a:r>
            <a:r>
              <a:rPr b="1" lang="en" sz="1600">
                <a:solidFill>
                  <a:srgbClr val="BC00FF"/>
                </a:solidFill>
                <a:latin typeface="Comic Sans MS"/>
                <a:ea typeface="Comic Sans MS"/>
                <a:cs typeface="Comic Sans MS"/>
                <a:sym typeface="Comic Sans MS"/>
              </a:rPr>
              <a:t>L</a:t>
            </a:r>
            <a:r>
              <a:rPr b="1" lang="en" sz="1600">
                <a:solidFill>
                  <a:srgbClr val="B200FF"/>
                </a:solidFill>
                <a:latin typeface="Comic Sans MS"/>
                <a:ea typeface="Comic Sans MS"/>
                <a:cs typeface="Comic Sans MS"/>
                <a:sym typeface="Comic Sans MS"/>
              </a:rPr>
              <a:t>W</a:t>
            </a:r>
            <a:r>
              <a:rPr b="1" lang="en" sz="1600">
                <a:solidFill>
                  <a:srgbClr val="A700FF"/>
                </a:solidFill>
                <a:latin typeface="Comic Sans MS"/>
                <a:ea typeface="Comic Sans MS"/>
                <a:cs typeface="Comic Sans MS"/>
                <a:sym typeface="Comic Sans MS"/>
              </a:rPr>
              <a:t>A</a:t>
            </a:r>
            <a:r>
              <a:rPr b="1" lang="en" sz="1600">
                <a:solidFill>
                  <a:srgbClr val="9C00FF"/>
                </a:solidFill>
                <a:latin typeface="Comic Sans MS"/>
                <a:ea typeface="Comic Sans MS"/>
                <a:cs typeface="Comic Sans MS"/>
                <a:sym typeface="Comic Sans MS"/>
              </a:rPr>
              <a:t>Y</a:t>
            </a:r>
            <a:r>
              <a:rPr b="1" lang="en" sz="1600">
                <a:solidFill>
                  <a:srgbClr val="9100FF"/>
                </a:solidFill>
                <a:latin typeface="Comic Sans MS"/>
                <a:ea typeface="Comic Sans MS"/>
                <a:cs typeface="Comic Sans MS"/>
                <a:sym typeface="Comic Sans MS"/>
              </a:rPr>
              <a:t>S</a:t>
            </a:r>
            <a:r>
              <a:rPr b="1" lang="en" sz="1600">
                <a:solidFill>
                  <a:srgbClr val="8600FF"/>
                </a:solidFill>
                <a:latin typeface="Comic Sans MS"/>
                <a:ea typeface="Comic Sans MS"/>
                <a:cs typeface="Comic Sans MS"/>
                <a:sym typeface="Comic Sans MS"/>
              </a:rPr>
              <a:t> </a:t>
            </a:r>
            <a:r>
              <a:rPr b="1" lang="en" sz="1600">
                <a:solidFill>
                  <a:srgbClr val="7B00FF"/>
                </a:solidFill>
                <a:latin typeface="Comic Sans MS"/>
                <a:ea typeface="Comic Sans MS"/>
                <a:cs typeface="Comic Sans MS"/>
                <a:sym typeface="Comic Sans MS"/>
              </a:rPr>
              <a:t>R</a:t>
            </a:r>
            <a:r>
              <a:rPr b="1" lang="en" sz="1600">
                <a:solidFill>
                  <a:srgbClr val="7000FF"/>
                </a:solidFill>
                <a:latin typeface="Comic Sans MS"/>
                <a:ea typeface="Comic Sans MS"/>
                <a:cs typeface="Comic Sans MS"/>
                <a:sym typeface="Comic Sans MS"/>
              </a:rPr>
              <a:t>E</a:t>
            </a:r>
            <a:r>
              <a:rPr b="1" lang="en" sz="1600">
                <a:solidFill>
                  <a:srgbClr val="6500FF"/>
                </a:solidFill>
                <a:latin typeface="Comic Sans MS"/>
                <a:ea typeface="Comic Sans MS"/>
                <a:cs typeface="Comic Sans MS"/>
                <a:sym typeface="Comic Sans MS"/>
              </a:rPr>
              <a:t>M</a:t>
            </a:r>
            <a:r>
              <a:rPr b="1" lang="en" sz="1600">
                <a:solidFill>
                  <a:srgbClr val="5B00FF"/>
                </a:solidFill>
                <a:latin typeface="Comic Sans MS"/>
                <a:ea typeface="Comic Sans MS"/>
                <a:cs typeface="Comic Sans MS"/>
                <a:sym typeface="Comic Sans MS"/>
              </a:rPr>
              <a:t>E</a:t>
            </a:r>
            <a:r>
              <a:rPr b="1" lang="en" sz="1600">
                <a:solidFill>
                  <a:srgbClr val="5000FF"/>
                </a:solidFill>
                <a:latin typeface="Comic Sans MS"/>
                <a:ea typeface="Comic Sans MS"/>
                <a:cs typeface="Comic Sans MS"/>
                <a:sym typeface="Comic Sans MS"/>
              </a:rPr>
              <a:t>M</a:t>
            </a:r>
            <a:r>
              <a:rPr b="1" lang="en" sz="1600">
                <a:solidFill>
                  <a:srgbClr val="4500FF"/>
                </a:solidFill>
                <a:latin typeface="Comic Sans MS"/>
                <a:ea typeface="Comic Sans MS"/>
                <a:cs typeface="Comic Sans MS"/>
                <a:sym typeface="Comic Sans MS"/>
              </a:rPr>
              <a:t>B</a:t>
            </a:r>
            <a:r>
              <a:rPr b="1" lang="en" sz="1600">
                <a:solidFill>
                  <a:srgbClr val="3A00FF"/>
                </a:solidFill>
                <a:latin typeface="Comic Sans MS"/>
                <a:ea typeface="Comic Sans MS"/>
                <a:cs typeface="Comic Sans MS"/>
                <a:sym typeface="Comic Sans MS"/>
              </a:rPr>
              <a:t>E</a:t>
            </a:r>
            <a:r>
              <a:rPr b="1" lang="en" sz="1600">
                <a:solidFill>
                  <a:srgbClr val="2F00FF"/>
                </a:solidFill>
                <a:latin typeface="Comic Sans MS"/>
                <a:ea typeface="Comic Sans MS"/>
                <a:cs typeface="Comic Sans MS"/>
                <a:sym typeface="Comic Sans MS"/>
              </a:rPr>
              <a:t>R</a:t>
            </a:r>
            <a:r>
              <a:rPr b="1" lang="en" sz="1600">
                <a:solidFill>
                  <a:srgbClr val="2400FF"/>
                </a:solidFill>
                <a:latin typeface="Comic Sans MS"/>
                <a:ea typeface="Comic Sans MS"/>
                <a:cs typeface="Comic Sans MS"/>
                <a:sym typeface="Comic Sans MS"/>
              </a:rPr>
              <a:t> </a:t>
            </a:r>
            <a:endParaRPr b="1" sz="1600">
              <a:solidFill>
                <a:srgbClr val="1900FF"/>
              </a:solidFill>
              <a:latin typeface="Comic Sans MS"/>
              <a:ea typeface="Comic Sans MS"/>
              <a:cs typeface="Comic Sans MS"/>
              <a:sym typeface="Comic Sans MS"/>
            </a:endParaRPr>
          </a:p>
          <a:p>
            <a:pPr indent="0" lvl="0" marL="0" rtl="0" algn="ctr">
              <a:spcBef>
                <a:spcPts val="0"/>
              </a:spcBef>
              <a:spcAft>
                <a:spcPts val="0"/>
              </a:spcAft>
              <a:buNone/>
            </a:pPr>
            <a:r>
              <a:rPr b="1" lang="en" sz="1600">
                <a:solidFill>
                  <a:srgbClr val="0E00FF"/>
                </a:solidFill>
                <a:latin typeface="Comic Sans MS"/>
                <a:ea typeface="Comic Sans MS"/>
                <a:cs typeface="Comic Sans MS"/>
                <a:sym typeface="Comic Sans MS"/>
              </a:rPr>
              <a:t>I</a:t>
            </a:r>
            <a:r>
              <a:rPr b="1" lang="en" sz="1600">
                <a:solidFill>
                  <a:srgbClr val="0300FF"/>
                </a:solidFill>
                <a:latin typeface="Comic Sans MS"/>
                <a:ea typeface="Comic Sans MS"/>
                <a:cs typeface="Comic Sans MS"/>
                <a:sym typeface="Comic Sans MS"/>
              </a:rPr>
              <a:t> </a:t>
            </a:r>
            <a:r>
              <a:rPr b="1" lang="en" sz="1600">
                <a:solidFill>
                  <a:srgbClr val="0006FF"/>
                </a:solidFill>
                <a:latin typeface="Comic Sans MS"/>
                <a:ea typeface="Comic Sans MS"/>
                <a:cs typeface="Comic Sans MS"/>
                <a:sym typeface="Comic Sans MS"/>
              </a:rPr>
              <a:t>C</a:t>
            </a:r>
            <a:r>
              <a:rPr b="1" lang="en" sz="1600">
                <a:solidFill>
                  <a:srgbClr val="0011FF"/>
                </a:solidFill>
                <a:latin typeface="Comic Sans MS"/>
                <a:ea typeface="Comic Sans MS"/>
                <a:cs typeface="Comic Sans MS"/>
                <a:sym typeface="Comic Sans MS"/>
              </a:rPr>
              <a:t>A</a:t>
            </a:r>
            <a:r>
              <a:rPr b="1" lang="en" sz="1600">
                <a:solidFill>
                  <a:srgbClr val="001CFF"/>
                </a:solidFill>
                <a:latin typeface="Comic Sans MS"/>
                <a:ea typeface="Comic Sans MS"/>
                <a:cs typeface="Comic Sans MS"/>
                <a:sym typeface="Comic Sans MS"/>
              </a:rPr>
              <a:t>N</a:t>
            </a:r>
            <a:r>
              <a:rPr b="1" lang="en" sz="1600">
                <a:solidFill>
                  <a:srgbClr val="0027FF"/>
                </a:solidFill>
                <a:latin typeface="Comic Sans MS"/>
                <a:ea typeface="Comic Sans MS"/>
                <a:cs typeface="Comic Sans MS"/>
                <a:sym typeface="Comic Sans MS"/>
              </a:rPr>
              <a:t>,</a:t>
            </a:r>
            <a:r>
              <a:rPr b="1" lang="en" sz="1600">
                <a:solidFill>
                  <a:srgbClr val="0032FF"/>
                </a:solidFill>
                <a:latin typeface="Comic Sans MS"/>
                <a:ea typeface="Comic Sans MS"/>
                <a:cs typeface="Comic Sans MS"/>
                <a:sym typeface="Comic Sans MS"/>
              </a:rPr>
              <a:t> </a:t>
            </a:r>
            <a:r>
              <a:rPr b="1" lang="en" sz="1600">
                <a:solidFill>
                  <a:srgbClr val="003DFF"/>
                </a:solidFill>
                <a:latin typeface="Comic Sans MS"/>
                <a:ea typeface="Comic Sans MS"/>
                <a:cs typeface="Comic Sans MS"/>
                <a:sym typeface="Comic Sans MS"/>
              </a:rPr>
              <a:t>A</a:t>
            </a:r>
            <a:r>
              <a:rPr b="1" lang="en" sz="1600">
                <a:solidFill>
                  <a:srgbClr val="0048FF"/>
                </a:solidFill>
                <a:latin typeface="Comic Sans MS"/>
                <a:ea typeface="Comic Sans MS"/>
                <a:cs typeface="Comic Sans MS"/>
                <a:sym typeface="Comic Sans MS"/>
              </a:rPr>
              <a:t>N</a:t>
            </a:r>
            <a:r>
              <a:rPr b="1" lang="en" sz="1600">
                <a:solidFill>
                  <a:srgbClr val="0053FF"/>
                </a:solidFill>
                <a:latin typeface="Comic Sans MS"/>
                <a:ea typeface="Comic Sans MS"/>
                <a:cs typeface="Comic Sans MS"/>
                <a:sym typeface="Comic Sans MS"/>
              </a:rPr>
              <a:t>D</a:t>
            </a:r>
            <a:r>
              <a:rPr b="1" lang="en" sz="1600">
                <a:solidFill>
                  <a:srgbClr val="005DFF"/>
                </a:solidFill>
                <a:latin typeface="Comic Sans MS"/>
                <a:ea typeface="Comic Sans MS"/>
                <a:cs typeface="Comic Sans MS"/>
                <a:sym typeface="Comic Sans MS"/>
              </a:rPr>
              <a:t> </a:t>
            </a:r>
            <a:r>
              <a:rPr b="1" lang="en" sz="1600">
                <a:solidFill>
                  <a:srgbClr val="0068FF"/>
                </a:solidFill>
                <a:latin typeface="Comic Sans MS"/>
                <a:ea typeface="Comic Sans MS"/>
                <a:cs typeface="Comic Sans MS"/>
                <a:sym typeface="Comic Sans MS"/>
              </a:rPr>
              <a:t>I</a:t>
            </a:r>
            <a:r>
              <a:rPr b="1" lang="en" sz="1600">
                <a:solidFill>
                  <a:srgbClr val="0073FF"/>
                </a:solidFill>
                <a:latin typeface="Comic Sans MS"/>
                <a:ea typeface="Comic Sans MS"/>
                <a:cs typeface="Comic Sans MS"/>
                <a:sym typeface="Comic Sans MS"/>
              </a:rPr>
              <a:t> </a:t>
            </a:r>
            <a:r>
              <a:rPr b="1" lang="en" sz="1600">
                <a:solidFill>
                  <a:srgbClr val="007EFF"/>
                </a:solidFill>
                <a:latin typeface="Comic Sans MS"/>
                <a:ea typeface="Comic Sans MS"/>
                <a:cs typeface="Comic Sans MS"/>
                <a:sym typeface="Comic Sans MS"/>
              </a:rPr>
              <a:t>W</a:t>
            </a:r>
            <a:r>
              <a:rPr b="1" lang="en" sz="1600">
                <a:solidFill>
                  <a:srgbClr val="0089FF"/>
                </a:solidFill>
                <a:latin typeface="Comic Sans MS"/>
                <a:ea typeface="Comic Sans MS"/>
                <a:cs typeface="Comic Sans MS"/>
                <a:sym typeface="Comic Sans MS"/>
              </a:rPr>
              <a:t>I</a:t>
            </a:r>
            <a:r>
              <a:rPr b="1" lang="en" sz="1600">
                <a:solidFill>
                  <a:srgbClr val="0094FF"/>
                </a:solidFill>
                <a:latin typeface="Comic Sans MS"/>
                <a:ea typeface="Comic Sans MS"/>
                <a:cs typeface="Comic Sans MS"/>
                <a:sym typeface="Comic Sans MS"/>
              </a:rPr>
              <a:t>L</a:t>
            </a:r>
            <a:r>
              <a:rPr b="1" lang="en" sz="1600">
                <a:solidFill>
                  <a:srgbClr val="009FFF"/>
                </a:solidFill>
                <a:latin typeface="Comic Sans MS"/>
                <a:ea typeface="Comic Sans MS"/>
                <a:cs typeface="Comic Sans MS"/>
                <a:sym typeface="Comic Sans MS"/>
              </a:rPr>
              <a:t>L</a:t>
            </a:r>
            <a:r>
              <a:rPr b="1" lang="en" sz="1600">
                <a:solidFill>
                  <a:srgbClr val="FF005F"/>
                </a:solidFill>
                <a:latin typeface="Comic Sans MS"/>
                <a:ea typeface="Comic Sans MS"/>
                <a:cs typeface="Comic Sans MS"/>
                <a:sym typeface="Comic Sans MS"/>
              </a:rPr>
              <a:t>!</a:t>
            </a:r>
            <a:endParaRPr b="1" sz="1600">
              <a:solidFill>
                <a:srgbClr val="FF005F"/>
              </a:solidFill>
              <a:latin typeface="Comic Sans MS"/>
              <a:ea typeface="Comic Sans MS"/>
              <a:cs typeface="Comic Sans MS"/>
              <a:sym typeface="Comic Sans MS"/>
            </a:endParaRPr>
          </a:p>
        </p:txBody>
      </p:sp>
      <p:sp>
        <p:nvSpPr>
          <p:cNvPr id="407" name="Google Shape;407;p56"/>
          <p:cNvSpPr txBox="1"/>
          <p:nvPr/>
        </p:nvSpPr>
        <p:spPr>
          <a:xfrm>
            <a:off x="6250225" y="1489600"/>
            <a:ext cx="3000000" cy="980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7700FF"/>
                </a:solidFill>
                <a:latin typeface="Comic Sans MS"/>
                <a:ea typeface="Comic Sans MS"/>
                <a:cs typeface="Comic Sans MS"/>
                <a:sym typeface="Comic Sans MS"/>
              </a:rPr>
              <a:t>W</a:t>
            </a:r>
            <a:r>
              <a:rPr b="1" lang="en">
                <a:solidFill>
                  <a:srgbClr val="7A00FF"/>
                </a:solidFill>
                <a:latin typeface="Comic Sans MS"/>
                <a:ea typeface="Comic Sans MS"/>
                <a:cs typeface="Comic Sans MS"/>
                <a:sym typeface="Comic Sans MS"/>
              </a:rPr>
              <a:t>E</a:t>
            </a:r>
            <a:r>
              <a:rPr b="1" lang="en">
                <a:solidFill>
                  <a:srgbClr val="7C00FF"/>
                </a:solidFill>
                <a:latin typeface="Comic Sans MS"/>
                <a:ea typeface="Comic Sans MS"/>
                <a:cs typeface="Comic Sans MS"/>
                <a:sym typeface="Comic Sans MS"/>
              </a:rPr>
              <a:t> </a:t>
            </a:r>
            <a:r>
              <a:rPr b="1" lang="en">
                <a:solidFill>
                  <a:srgbClr val="7F00FF"/>
                </a:solidFill>
                <a:latin typeface="Comic Sans MS"/>
                <a:ea typeface="Comic Sans MS"/>
                <a:cs typeface="Comic Sans MS"/>
                <a:sym typeface="Comic Sans MS"/>
              </a:rPr>
              <a:t>A</a:t>
            </a:r>
            <a:r>
              <a:rPr b="1" lang="en">
                <a:solidFill>
                  <a:srgbClr val="8100FF"/>
                </a:solidFill>
                <a:latin typeface="Comic Sans MS"/>
                <a:ea typeface="Comic Sans MS"/>
                <a:cs typeface="Comic Sans MS"/>
                <a:sym typeface="Comic Sans MS"/>
              </a:rPr>
              <a:t>R</a:t>
            </a:r>
            <a:r>
              <a:rPr b="1" lang="en">
                <a:solidFill>
                  <a:srgbClr val="8400FF"/>
                </a:solidFill>
                <a:latin typeface="Comic Sans MS"/>
                <a:ea typeface="Comic Sans MS"/>
                <a:cs typeface="Comic Sans MS"/>
                <a:sym typeface="Comic Sans MS"/>
              </a:rPr>
              <a:t>E</a:t>
            </a:r>
            <a:r>
              <a:rPr b="1" lang="en">
                <a:solidFill>
                  <a:srgbClr val="8700FF"/>
                </a:solidFill>
                <a:latin typeface="Comic Sans MS"/>
                <a:ea typeface="Comic Sans MS"/>
                <a:cs typeface="Comic Sans MS"/>
                <a:sym typeface="Comic Sans MS"/>
              </a:rPr>
              <a:t> </a:t>
            </a:r>
            <a:r>
              <a:rPr b="1" lang="en">
                <a:solidFill>
                  <a:srgbClr val="8900FF"/>
                </a:solidFill>
                <a:latin typeface="Comic Sans MS"/>
                <a:ea typeface="Comic Sans MS"/>
                <a:cs typeface="Comic Sans MS"/>
                <a:sym typeface="Comic Sans MS"/>
              </a:rPr>
              <a:t>A</a:t>
            </a:r>
            <a:r>
              <a:rPr b="1" lang="en">
                <a:solidFill>
                  <a:srgbClr val="8C00FF"/>
                </a:solidFill>
                <a:latin typeface="Comic Sans MS"/>
                <a:ea typeface="Comic Sans MS"/>
                <a:cs typeface="Comic Sans MS"/>
                <a:sym typeface="Comic Sans MS"/>
              </a:rPr>
              <a:t>L</a:t>
            </a:r>
            <a:r>
              <a:rPr b="1" lang="en">
                <a:solidFill>
                  <a:srgbClr val="8E00FF"/>
                </a:solidFill>
                <a:latin typeface="Comic Sans MS"/>
                <a:ea typeface="Comic Sans MS"/>
                <a:cs typeface="Comic Sans MS"/>
                <a:sym typeface="Comic Sans MS"/>
              </a:rPr>
              <a:t>L</a:t>
            </a:r>
            <a:r>
              <a:rPr b="1" lang="en">
                <a:solidFill>
                  <a:srgbClr val="9100FF"/>
                </a:solidFill>
                <a:latin typeface="Comic Sans MS"/>
                <a:ea typeface="Comic Sans MS"/>
                <a:cs typeface="Comic Sans MS"/>
                <a:sym typeface="Comic Sans MS"/>
              </a:rPr>
              <a:t> </a:t>
            </a:r>
            <a:r>
              <a:rPr b="1" lang="en">
                <a:solidFill>
                  <a:srgbClr val="9300FF"/>
                </a:solidFill>
                <a:latin typeface="Comic Sans MS"/>
                <a:ea typeface="Comic Sans MS"/>
                <a:cs typeface="Comic Sans MS"/>
                <a:sym typeface="Comic Sans MS"/>
              </a:rPr>
              <a:t>D</a:t>
            </a:r>
            <a:r>
              <a:rPr b="1" lang="en">
                <a:solidFill>
                  <a:srgbClr val="9600FF"/>
                </a:solidFill>
                <a:latin typeface="Comic Sans MS"/>
                <a:ea typeface="Comic Sans MS"/>
                <a:cs typeface="Comic Sans MS"/>
                <a:sym typeface="Comic Sans MS"/>
              </a:rPr>
              <a:t>I</a:t>
            </a:r>
            <a:r>
              <a:rPr b="1" lang="en">
                <a:solidFill>
                  <a:srgbClr val="9900FF"/>
                </a:solidFill>
                <a:latin typeface="Comic Sans MS"/>
                <a:ea typeface="Comic Sans MS"/>
                <a:cs typeface="Comic Sans MS"/>
                <a:sym typeface="Comic Sans MS"/>
              </a:rPr>
              <a:t>F</a:t>
            </a:r>
            <a:r>
              <a:rPr b="1" lang="en">
                <a:solidFill>
                  <a:srgbClr val="9B00FF"/>
                </a:solidFill>
                <a:latin typeface="Comic Sans MS"/>
                <a:ea typeface="Comic Sans MS"/>
                <a:cs typeface="Comic Sans MS"/>
                <a:sym typeface="Comic Sans MS"/>
              </a:rPr>
              <a:t>F</a:t>
            </a:r>
            <a:r>
              <a:rPr b="1" lang="en">
                <a:solidFill>
                  <a:srgbClr val="9E00FF"/>
                </a:solidFill>
                <a:latin typeface="Comic Sans MS"/>
                <a:ea typeface="Comic Sans MS"/>
                <a:cs typeface="Comic Sans MS"/>
                <a:sym typeface="Comic Sans MS"/>
              </a:rPr>
              <a:t>E</a:t>
            </a:r>
            <a:r>
              <a:rPr b="1" lang="en">
                <a:solidFill>
                  <a:srgbClr val="A000FF"/>
                </a:solidFill>
                <a:latin typeface="Comic Sans MS"/>
                <a:ea typeface="Comic Sans MS"/>
                <a:cs typeface="Comic Sans MS"/>
                <a:sym typeface="Comic Sans MS"/>
              </a:rPr>
              <a:t>R</a:t>
            </a:r>
            <a:r>
              <a:rPr b="1" lang="en">
                <a:solidFill>
                  <a:srgbClr val="A300FF"/>
                </a:solidFill>
                <a:latin typeface="Comic Sans MS"/>
                <a:ea typeface="Comic Sans MS"/>
                <a:cs typeface="Comic Sans MS"/>
                <a:sym typeface="Comic Sans MS"/>
              </a:rPr>
              <a:t>E</a:t>
            </a:r>
            <a:r>
              <a:rPr b="1" lang="en">
                <a:solidFill>
                  <a:srgbClr val="A500FF"/>
                </a:solidFill>
                <a:latin typeface="Comic Sans MS"/>
                <a:ea typeface="Comic Sans MS"/>
                <a:cs typeface="Comic Sans MS"/>
                <a:sym typeface="Comic Sans MS"/>
              </a:rPr>
              <a:t>N</a:t>
            </a:r>
            <a:r>
              <a:rPr b="1" lang="en">
                <a:solidFill>
                  <a:srgbClr val="A800FF"/>
                </a:solidFill>
                <a:latin typeface="Comic Sans MS"/>
                <a:ea typeface="Comic Sans MS"/>
                <a:cs typeface="Comic Sans MS"/>
                <a:sym typeface="Comic Sans MS"/>
              </a:rPr>
              <a:t>T</a:t>
            </a:r>
            <a:r>
              <a:rPr b="1" lang="en">
                <a:solidFill>
                  <a:srgbClr val="AB00FF"/>
                </a:solidFill>
                <a:latin typeface="Comic Sans MS"/>
                <a:ea typeface="Comic Sans MS"/>
                <a:cs typeface="Comic Sans MS"/>
                <a:sym typeface="Comic Sans MS"/>
              </a:rPr>
              <a:t> </a:t>
            </a:r>
            <a:endParaRPr b="1">
              <a:solidFill>
                <a:srgbClr val="AD00FF"/>
              </a:solidFill>
              <a:latin typeface="Comic Sans MS"/>
              <a:ea typeface="Comic Sans MS"/>
              <a:cs typeface="Comic Sans MS"/>
              <a:sym typeface="Comic Sans MS"/>
            </a:endParaRPr>
          </a:p>
          <a:p>
            <a:pPr indent="0" lvl="0" marL="0" rtl="0" algn="ctr">
              <a:spcBef>
                <a:spcPts val="0"/>
              </a:spcBef>
              <a:spcAft>
                <a:spcPts val="0"/>
              </a:spcAft>
              <a:buNone/>
            </a:pPr>
            <a:r>
              <a:rPr b="1" lang="en">
                <a:solidFill>
                  <a:srgbClr val="B000FF"/>
                </a:solidFill>
                <a:latin typeface="Comic Sans MS"/>
                <a:ea typeface="Comic Sans MS"/>
                <a:cs typeface="Comic Sans MS"/>
                <a:sym typeface="Comic Sans MS"/>
              </a:rPr>
              <a:t>A</a:t>
            </a:r>
            <a:r>
              <a:rPr b="1" lang="en">
                <a:solidFill>
                  <a:srgbClr val="B200FF"/>
                </a:solidFill>
                <a:latin typeface="Comic Sans MS"/>
                <a:ea typeface="Comic Sans MS"/>
                <a:cs typeface="Comic Sans MS"/>
                <a:sym typeface="Comic Sans MS"/>
              </a:rPr>
              <a:t>N</a:t>
            </a:r>
            <a:r>
              <a:rPr b="1" lang="en">
                <a:solidFill>
                  <a:srgbClr val="B500FF"/>
                </a:solidFill>
                <a:latin typeface="Comic Sans MS"/>
                <a:ea typeface="Comic Sans MS"/>
                <a:cs typeface="Comic Sans MS"/>
                <a:sym typeface="Comic Sans MS"/>
              </a:rPr>
              <a:t>D</a:t>
            </a:r>
            <a:r>
              <a:rPr b="1" lang="en">
                <a:solidFill>
                  <a:srgbClr val="B700FF"/>
                </a:solidFill>
                <a:latin typeface="Comic Sans MS"/>
                <a:ea typeface="Comic Sans MS"/>
                <a:cs typeface="Comic Sans MS"/>
                <a:sym typeface="Comic Sans MS"/>
              </a:rPr>
              <a:t> </a:t>
            </a:r>
            <a:r>
              <a:rPr b="1" lang="en">
                <a:solidFill>
                  <a:srgbClr val="BA00FF"/>
                </a:solidFill>
                <a:latin typeface="Comic Sans MS"/>
                <a:ea typeface="Comic Sans MS"/>
                <a:cs typeface="Comic Sans MS"/>
                <a:sym typeface="Comic Sans MS"/>
              </a:rPr>
              <a:t>T</a:t>
            </a:r>
            <a:r>
              <a:rPr b="1" lang="en">
                <a:solidFill>
                  <a:srgbClr val="BD00FF"/>
                </a:solidFill>
                <a:latin typeface="Comic Sans MS"/>
                <a:ea typeface="Comic Sans MS"/>
                <a:cs typeface="Comic Sans MS"/>
                <a:sym typeface="Comic Sans MS"/>
              </a:rPr>
              <a:t>H</a:t>
            </a:r>
            <a:r>
              <a:rPr b="1" lang="en">
                <a:solidFill>
                  <a:srgbClr val="BF00FF"/>
                </a:solidFill>
                <a:latin typeface="Comic Sans MS"/>
                <a:ea typeface="Comic Sans MS"/>
                <a:cs typeface="Comic Sans MS"/>
                <a:sym typeface="Comic Sans MS"/>
              </a:rPr>
              <a:t>E</a:t>
            </a:r>
            <a:r>
              <a:rPr b="1" lang="en">
                <a:solidFill>
                  <a:srgbClr val="C200FF"/>
                </a:solidFill>
                <a:latin typeface="Comic Sans MS"/>
                <a:ea typeface="Comic Sans MS"/>
                <a:cs typeface="Comic Sans MS"/>
                <a:sym typeface="Comic Sans MS"/>
              </a:rPr>
              <a:t> </a:t>
            </a:r>
            <a:r>
              <a:rPr b="1" lang="en">
                <a:solidFill>
                  <a:srgbClr val="C400FF"/>
                </a:solidFill>
                <a:latin typeface="Comic Sans MS"/>
                <a:ea typeface="Comic Sans MS"/>
                <a:cs typeface="Comic Sans MS"/>
                <a:sym typeface="Comic Sans MS"/>
              </a:rPr>
              <a:t>S</a:t>
            </a:r>
            <a:r>
              <a:rPr b="1" lang="en">
                <a:solidFill>
                  <a:srgbClr val="C700FF"/>
                </a:solidFill>
                <a:latin typeface="Comic Sans MS"/>
                <a:ea typeface="Comic Sans MS"/>
                <a:cs typeface="Comic Sans MS"/>
                <a:sym typeface="Comic Sans MS"/>
              </a:rPr>
              <a:t>A</a:t>
            </a:r>
            <a:r>
              <a:rPr b="1" lang="en">
                <a:solidFill>
                  <a:srgbClr val="C900FF"/>
                </a:solidFill>
                <a:latin typeface="Comic Sans MS"/>
                <a:ea typeface="Comic Sans MS"/>
                <a:cs typeface="Comic Sans MS"/>
                <a:sym typeface="Comic Sans MS"/>
              </a:rPr>
              <a:t>M</a:t>
            </a:r>
            <a:r>
              <a:rPr b="1" lang="en">
                <a:solidFill>
                  <a:srgbClr val="CC00FF"/>
                </a:solidFill>
                <a:latin typeface="Comic Sans MS"/>
                <a:ea typeface="Comic Sans MS"/>
                <a:cs typeface="Comic Sans MS"/>
                <a:sym typeface="Comic Sans MS"/>
              </a:rPr>
              <a:t>E</a:t>
            </a:r>
            <a:r>
              <a:rPr b="1" lang="en">
                <a:solidFill>
                  <a:srgbClr val="CF00FF"/>
                </a:solidFill>
                <a:latin typeface="Comic Sans MS"/>
                <a:ea typeface="Comic Sans MS"/>
                <a:cs typeface="Comic Sans MS"/>
                <a:sym typeface="Comic Sans MS"/>
              </a:rPr>
              <a:t>.</a:t>
            </a:r>
            <a:r>
              <a:rPr b="1" lang="en">
                <a:solidFill>
                  <a:srgbClr val="D100FF"/>
                </a:solidFill>
                <a:latin typeface="Comic Sans MS"/>
                <a:ea typeface="Comic Sans MS"/>
                <a:cs typeface="Comic Sans MS"/>
                <a:sym typeface="Comic Sans MS"/>
              </a:rPr>
              <a:t> </a:t>
            </a:r>
            <a:endParaRPr b="1">
              <a:solidFill>
                <a:srgbClr val="D400FF"/>
              </a:solidFill>
              <a:latin typeface="Comic Sans MS"/>
              <a:ea typeface="Comic Sans MS"/>
              <a:cs typeface="Comic Sans MS"/>
              <a:sym typeface="Comic Sans MS"/>
            </a:endParaRPr>
          </a:p>
          <a:p>
            <a:pPr indent="0" lvl="0" marL="0" rtl="0" algn="ctr">
              <a:spcBef>
                <a:spcPts val="0"/>
              </a:spcBef>
              <a:spcAft>
                <a:spcPts val="0"/>
              </a:spcAft>
              <a:buNone/>
            </a:pPr>
            <a:r>
              <a:rPr b="1" lang="en">
                <a:solidFill>
                  <a:srgbClr val="D600FF"/>
                </a:solidFill>
                <a:latin typeface="Comic Sans MS"/>
                <a:ea typeface="Comic Sans MS"/>
                <a:cs typeface="Comic Sans MS"/>
                <a:sym typeface="Comic Sans MS"/>
              </a:rPr>
              <a:t>W</a:t>
            </a:r>
            <a:r>
              <a:rPr b="1" lang="en">
                <a:solidFill>
                  <a:srgbClr val="D900FF"/>
                </a:solidFill>
                <a:latin typeface="Comic Sans MS"/>
                <a:ea typeface="Comic Sans MS"/>
                <a:cs typeface="Comic Sans MS"/>
                <a:sym typeface="Comic Sans MS"/>
              </a:rPr>
              <a:t>E</a:t>
            </a:r>
            <a:r>
              <a:rPr b="1" lang="en">
                <a:solidFill>
                  <a:srgbClr val="DB00FF"/>
                </a:solidFill>
                <a:latin typeface="Comic Sans MS"/>
                <a:ea typeface="Comic Sans MS"/>
                <a:cs typeface="Comic Sans MS"/>
                <a:sym typeface="Comic Sans MS"/>
              </a:rPr>
              <a:t> </a:t>
            </a:r>
            <a:r>
              <a:rPr b="1" lang="en">
                <a:solidFill>
                  <a:srgbClr val="DE00FF"/>
                </a:solidFill>
                <a:latin typeface="Comic Sans MS"/>
                <a:ea typeface="Comic Sans MS"/>
                <a:cs typeface="Comic Sans MS"/>
                <a:sym typeface="Comic Sans MS"/>
              </a:rPr>
              <a:t>A</a:t>
            </a:r>
            <a:r>
              <a:rPr b="1" lang="en">
                <a:solidFill>
                  <a:srgbClr val="E100FF"/>
                </a:solidFill>
                <a:latin typeface="Comic Sans MS"/>
                <a:ea typeface="Comic Sans MS"/>
                <a:cs typeface="Comic Sans MS"/>
                <a:sym typeface="Comic Sans MS"/>
              </a:rPr>
              <a:t>R</a:t>
            </a:r>
            <a:r>
              <a:rPr b="1" lang="en">
                <a:solidFill>
                  <a:srgbClr val="E300FF"/>
                </a:solidFill>
                <a:latin typeface="Comic Sans MS"/>
                <a:ea typeface="Comic Sans MS"/>
                <a:cs typeface="Comic Sans MS"/>
                <a:sym typeface="Comic Sans MS"/>
              </a:rPr>
              <a:t>E</a:t>
            </a:r>
            <a:r>
              <a:rPr b="1" lang="en">
                <a:solidFill>
                  <a:srgbClr val="E600FF"/>
                </a:solidFill>
                <a:latin typeface="Comic Sans MS"/>
                <a:ea typeface="Comic Sans MS"/>
                <a:cs typeface="Comic Sans MS"/>
                <a:sym typeface="Comic Sans MS"/>
              </a:rPr>
              <a:t> </a:t>
            </a:r>
            <a:r>
              <a:rPr b="1" lang="en">
                <a:solidFill>
                  <a:srgbClr val="E800FF"/>
                </a:solidFill>
                <a:latin typeface="Comic Sans MS"/>
                <a:ea typeface="Comic Sans MS"/>
                <a:cs typeface="Comic Sans MS"/>
                <a:sym typeface="Comic Sans MS"/>
              </a:rPr>
              <a:t>A</a:t>
            </a:r>
            <a:r>
              <a:rPr b="1" lang="en">
                <a:solidFill>
                  <a:srgbClr val="EB00FF"/>
                </a:solidFill>
                <a:latin typeface="Comic Sans MS"/>
                <a:ea typeface="Comic Sans MS"/>
                <a:cs typeface="Comic Sans MS"/>
                <a:sym typeface="Comic Sans MS"/>
              </a:rPr>
              <a:t>L</a:t>
            </a:r>
            <a:r>
              <a:rPr b="1" lang="en">
                <a:solidFill>
                  <a:srgbClr val="ED00FF"/>
                </a:solidFill>
                <a:latin typeface="Comic Sans MS"/>
                <a:ea typeface="Comic Sans MS"/>
                <a:cs typeface="Comic Sans MS"/>
                <a:sym typeface="Comic Sans MS"/>
              </a:rPr>
              <a:t>L</a:t>
            </a:r>
            <a:r>
              <a:rPr b="1" lang="en">
                <a:solidFill>
                  <a:srgbClr val="F000FF"/>
                </a:solidFill>
                <a:latin typeface="Comic Sans MS"/>
                <a:ea typeface="Comic Sans MS"/>
                <a:cs typeface="Comic Sans MS"/>
                <a:sym typeface="Comic Sans MS"/>
              </a:rPr>
              <a:t> </a:t>
            </a:r>
            <a:r>
              <a:rPr b="1" lang="en">
                <a:solidFill>
                  <a:srgbClr val="F300FF"/>
                </a:solidFill>
                <a:latin typeface="Comic Sans MS"/>
                <a:ea typeface="Comic Sans MS"/>
                <a:cs typeface="Comic Sans MS"/>
                <a:sym typeface="Comic Sans MS"/>
              </a:rPr>
              <a:t>F</a:t>
            </a:r>
            <a:r>
              <a:rPr b="1" lang="en">
                <a:solidFill>
                  <a:srgbClr val="F500FF"/>
                </a:solidFill>
                <a:latin typeface="Comic Sans MS"/>
                <a:ea typeface="Comic Sans MS"/>
                <a:cs typeface="Comic Sans MS"/>
                <a:sym typeface="Comic Sans MS"/>
              </a:rPr>
              <a:t>R</a:t>
            </a:r>
            <a:r>
              <a:rPr b="1" lang="en">
                <a:solidFill>
                  <a:srgbClr val="F800FF"/>
                </a:solidFill>
                <a:latin typeface="Comic Sans MS"/>
                <a:ea typeface="Comic Sans MS"/>
                <a:cs typeface="Comic Sans MS"/>
                <a:sym typeface="Comic Sans MS"/>
              </a:rPr>
              <a:t>O</a:t>
            </a:r>
            <a:r>
              <a:rPr b="1" lang="en">
                <a:solidFill>
                  <a:srgbClr val="FA00FF"/>
                </a:solidFill>
                <a:latin typeface="Comic Sans MS"/>
                <a:ea typeface="Comic Sans MS"/>
                <a:cs typeface="Comic Sans MS"/>
                <a:sym typeface="Comic Sans MS"/>
              </a:rPr>
              <a:t>M</a:t>
            </a:r>
            <a:r>
              <a:rPr b="1" lang="en">
                <a:solidFill>
                  <a:srgbClr val="FD00FF"/>
                </a:solidFill>
                <a:latin typeface="Comic Sans MS"/>
                <a:ea typeface="Comic Sans MS"/>
                <a:cs typeface="Comic Sans MS"/>
                <a:sym typeface="Comic Sans MS"/>
              </a:rPr>
              <a:t> </a:t>
            </a:r>
            <a:endParaRPr b="1">
              <a:solidFill>
                <a:srgbClr val="FF00FE"/>
              </a:solidFill>
              <a:latin typeface="Comic Sans MS"/>
              <a:ea typeface="Comic Sans MS"/>
              <a:cs typeface="Comic Sans MS"/>
              <a:sym typeface="Comic Sans MS"/>
            </a:endParaRPr>
          </a:p>
          <a:p>
            <a:pPr indent="0" lvl="0" marL="0" rtl="0" algn="ctr">
              <a:spcBef>
                <a:spcPts val="0"/>
              </a:spcBef>
              <a:spcAft>
                <a:spcPts val="0"/>
              </a:spcAft>
              <a:buNone/>
            </a:pPr>
            <a:r>
              <a:rPr b="1" lang="en">
                <a:solidFill>
                  <a:srgbClr val="FF00FB"/>
                </a:solidFill>
                <a:latin typeface="Comic Sans MS"/>
                <a:ea typeface="Comic Sans MS"/>
                <a:cs typeface="Comic Sans MS"/>
                <a:sym typeface="Comic Sans MS"/>
              </a:rPr>
              <a:t>T</a:t>
            </a:r>
            <a:r>
              <a:rPr b="1" lang="en">
                <a:solidFill>
                  <a:srgbClr val="FF00F8"/>
                </a:solidFill>
                <a:latin typeface="Comic Sans MS"/>
                <a:ea typeface="Comic Sans MS"/>
                <a:cs typeface="Comic Sans MS"/>
                <a:sym typeface="Comic Sans MS"/>
              </a:rPr>
              <a:t>H</a:t>
            </a:r>
            <a:r>
              <a:rPr b="1" lang="en">
                <a:solidFill>
                  <a:srgbClr val="FF00F6"/>
                </a:solidFill>
                <a:latin typeface="Comic Sans MS"/>
                <a:ea typeface="Comic Sans MS"/>
                <a:cs typeface="Comic Sans MS"/>
                <a:sym typeface="Comic Sans MS"/>
              </a:rPr>
              <a:t>E</a:t>
            </a:r>
            <a:r>
              <a:rPr b="1" lang="en">
                <a:solidFill>
                  <a:srgbClr val="FF00F3"/>
                </a:solidFill>
                <a:latin typeface="Comic Sans MS"/>
                <a:ea typeface="Comic Sans MS"/>
                <a:cs typeface="Comic Sans MS"/>
                <a:sym typeface="Comic Sans MS"/>
              </a:rPr>
              <a:t> </a:t>
            </a:r>
            <a:r>
              <a:rPr b="1" lang="en">
                <a:solidFill>
                  <a:srgbClr val="FF00F1"/>
                </a:solidFill>
                <a:latin typeface="Comic Sans MS"/>
                <a:ea typeface="Comic Sans MS"/>
                <a:cs typeface="Comic Sans MS"/>
                <a:sym typeface="Comic Sans MS"/>
              </a:rPr>
              <a:t>H</a:t>
            </a:r>
            <a:r>
              <a:rPr b="1" lang="en">
                <a:solidFill>
                  <a:srgbClr val="FF00EE"/>
                </a:solidFill>
                <a:latin typeface="Comic Sans MS"/>
                <a:ea typeface="Comic Sans MS"/>
                <a:cs typeface="Comic Sans MS"/>
                <a:sym typeface="Comic Sans MS"/>
              </a:rPr>
              <a:t>U</a:t>
            </a:r>
            <a:r>
              <a:rPr b="1" lang="en">
                <a:solidFill>
                  <a:srgbClr val="FF00EC"/>
                </a:solidFill>
                <a:latin typeface="Comic Sans MS"/>
                <a:ea typeface="Comic Sans MS"/>
                <a:cs typeface="Comic Sans MS"/>
                <a:sym typeface="Comic Sans MS"/>
              </a:rPr>
              <a:t>M</a:t>
            </a:r>
            <a:r>
              <a:rPr b="1" lang="en">
                <a:solidFill>
                  <a:srgbClr val="FF00E9"/>
                </a:solidFill>
                <a:latin typeface="Comic Sans MS"/>
                <a:ea typeface="Comic Sans MS"/>
                <a:cs typeface="Comic Sans MS"/>
                <a:sym typeface="Comic Sans MS"/>
              </a:rPr>
              <a:t>A</a:t>
            </a:r>
            <a:r>
              <a:rPr b="1" lang="en">
                <a:solidFill>
                  <a:srgbClr val="FF00E6"/>
                </a:solidFill>
                <a:latin typeface="Comic Sans MS"/>
                <a:ea typeface="Comic Sans MS"/>
                <a:cs typeface="Comic Sans MS"/>
                <a:sym typeface="Comic Sans MS"/>
              </a:rPr>
              <a:t>N</a:t>
            </a:r>
            <a:r>
              <a:rPr b="1" lang="en">
                <a:solidFill>
                  <a:srgbClr val="FF00E4"/>
                </a:solidFill>
                <a:latin typeface="Comic Sans MS"/>
                <a:ea typeface="Comic Sans MS"/>
                <a:cs typeface="Comic Sans MS"/>
                <a:sym typeface="Comic Sans MS"/>
              </a:rPr>
              <a:t> </a:t>
            </a:r>
            <a:r>
              <a:rPr b="1" lang="en">
                <a:solidFill>
                  <a:srgbClr val="FF00E1"/>
                </a:solidFill>
                <a:latin typeface="Comic Sans MS"/>
                <a:ea typeface="Comic Sans MS"/>
                <a:cs typeface="Comic Sans MS"/>
                <a:sym typeface="Comic Sans MS"/>
              </a:rPr>
              <a:t>R</a:t>
            </a:r>
            <a:r>
              <a:rPr b="1" lang="en">
                <a:solidFill>
                  <a:srgbClr val="FF00DF"/>
                </a:solidFill>
                <a:latin typeface="Comic Sans MS"/>
                <a:ea typeface="Comic Sans MS"/>
                <a:cs typeface="Comic Sans MS"/>
                <a:sym typeface="Comic Sans MS"/>
              </a:rPr>
              <a:t>A</a:t>
            </a:r>
            <a:r>
              <a:rPr b="1" lang="en">
                <a:solidFill>
                  <a:srgbClr val="FF00DC"/>
                </a:solidFill>
                <a:latin typeface="Comic Sans MS"/>
                <a:ea typeface="Comic Sans MS"/>
                <a:cs typeface="Comic Sans MS"/>
                <a:sym typeface="Comic Sans MS"/>
              </a:rPr>
              <a:t>C</a:t>
            </a:r>
            <a:r>
              <a:rPr b="1" lang="en">
                <a:solidFill>
                  <a:srgbClr val="FF00DA"/>
                </a:solidFill>
                <a:latin typeface="Comic Sans MS"/>
                <a:ea typeface="Comic Sans MS"/>
                <a:cs typeface="Comic Sans MS"/>
                <a:sym typeface="Comic Sans MS"/>
              </a:rPr>
              <a:t>E</a:t>
            </a:r>
            <a:r>
              <a:rPr b="1" lang="en">
                <a:solidFill>
                  <a:srgbClr val="FF00D7"/>
                </a:solidFill>
                <a:latin typeface="Comic Sans MS"/>
                <a:ea typeface="Comic Sans MS"/>
                <a:cs typeface="Comic Sans MS"/>
                <a:sym typeface="Comic Sans MS"/>
              </a:rPr>
              <a:t>.</a:t>
            </a:r>
            <a:endParaRPr>
              <a:solidFill>
                <a:srgbClr val="FF00D4"/>
              </a:solidFill>
            </a:endParaRPr>
          </a:p>
        </p:txBody>
      </p:sp>
      <p:sp>
        <p:nvSpPr>
          <p:cNvPr id="408" name="Google Shape;408;p56"/>
          <p:cNvSpPr txBox="1"/>
          <p:nvPr/>
        </p:nvSpPr>
        <p:spPr>
          <a:xfrm>
            <a:off x="105700" y="4080425"/>
            <a:ext cx="2645400" cy="980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FF00D2"/>
                </a:solidFill>
                <a:latin typeface="Comic Sans MS"/>
                <a:ea typeface="Comic Sans MS"/>
                <a:cs typeface="Comic Sans MS"/>
                <a:sym typeface="Comic Sans MS"/>
              </a:rPr>
              <a:t>B</a:t>
            </a:r>
            <a:r>
              <a:rPr b="1" lang="en">
                <a:solidFill>
                  <a:srgbClr val="FF00CF"/>
                </a:solidFill>
                <a:latin typeface="Comic Sans MS"/>
                <a:ea typeface="Comic Sans MS"/>
                <a:cs typeface="Comic Sans MS"/>
                <a:sym typeface="Comic Sans MS"/>
              </a:rPr>
              <a:t>E</a:t>
            </a:r>
            <a:r>
              <a:rPr b="1" lang="en">
                <a:solidFill>
                  <a:srgbClr val="FF00CD"/>
                </a:solidFill>
                <a:latin typeface="Comic Sans MS"/>
                <a:ea typeface="Comic Sans MS"/>
                <a:cs typeface="Comic Sans MS"/>
                <a:sym typeface="Comic Sans MS"/>
              </a:rPr>
              <a:t> </a:t>
            </a:r>
            <a:r>
              <a:rPr b="1" lang="en">
                <a:solidFill>
                  <a:srgbClr val="FF00CA"/>
                </a:solidFill>
                <a:latin typeface="Comic Sans MS"/>
                <a:ea typeface="Comic Sans MS"/>
                <a:cs typeface="Comic Sans MS"/>
                <a:sym typeface="Comic Sans MS"/>
              </a:rPr>
              <a:t>K</a:t>
            </a:r>
            <a:r>
              <a:rPr b="1" lang="en">
                <a:solidFill>
                  <a:srgbClr val="FF00C8"/>
                </a:solidFill>
                <a:latin typeface="Comic Sans MS"/>
                <a:ea typeface="Comic Sans MS"/>
                <a:cs typeface="Comic Sans MS"/>
                <a:sym typeface="Comic Sans MS"/>
              </a:rPr>
              <a:t>I</a:t>
            </a:r>
            <a:r>
              <a:rPr b="1" lang="en">
                <a:solidFill>
                  <a:srgbClr val="FF00C5"/>
                </a:solidFill>
                <a:latin typeface="Comic Sans MS"/>
                <a:ea typeface="Comic Sans MS"/>
                <a:cs typeface="Comic Sans MS"/>
                <a:sym typeface="Comic Sans MS"/>
              </a:rPr>
              <a:t>N</a:t>
            </a:r>
            <a:r>
              <a:rPr b="1" lang="en">
                <a:solidFill>
                  <a:srgbClr val="FF00C2"/>
                </a:solidFill>
                <a:latin typeface="Comic Sans MS"/>
                <a:ea typeface="Comic Sans MS"/>
                <a:cs typeface="Comic Sans MS"/>
                <a:sym typeface="Comic Sans MS"/>
              </a:rPr>
              <a:t>D</a:t>
            </a:r>
            <a:r>
              <a:rPr b="1" lang="en">
                <a:solidFill>
                  <a:srgbClr val="FF00C0"/>
                </a:solidFill>
                <a:latin typeface="Comic Sans MS"/>
                <a:ea typeface="Comic Sans MS"/>
                <a:cs typeface="Comic Sans MS"/>
                <a:sym typeface="Comic Sans MS"/>
              </a:rPr>
              <a:t>,</a:t>
            </a:r>
            <a:r>
              <a:rPr b="1" lang="en">
                <a:solidFill>
                  <a:srgbClr val="FF00BD"/>
                </a:solidFill>
                <a:latin typeface="Comic Sans MS"/>
                <a:ea typeface="Comic Sans MS"/>
                <a:cs typeface="Comic Sans MS"/>
                <a:sym typeface="Comic Sans MS"/>
              </a:rPr>
              <a:t> </a:t>
            </a:r>
            <a:endParaRPr b="1">
              <a:solidFill>
                <a:srgbClr val="FF00BB"/>
              </a:solidFill>
              <a:latin typeface="Comic Sans MS"/>
              <a:ea typeface="Comic Sans MS"/>
              <a:cs typeface="Comic Sans MS"/>
              <a:sym typeface="Comic Sans MS"/>
            </a:endParaRPr>
          </a:p>
          <a:p>
            <a:pPr indent="0" lvl="0" marL="0" rtl="0" algn="ctr">
              <a:spcBef>
                <a:spcPts val="0"/>
              </a:spcBef>
              <a:spcAft>
                <a:spcPts val="0"/>
              </a:spcAft>
              <a:buNone/>
            </a:pPr>
            <a:r>
              <a:rPr b="1" lang="en">
                <a:solidFill>
                  <a:srgbClr val="FF00B8"/>
                </a:solidFill>
                <a:latin typeface="Comic Sans MS"/>
                <a:ea typeface="Comic Sans MS"/>
                <a:cs typeface="Comic Sans MS"/>
                <a:sym typeface="Comic Sans MS"/>
              </a:rPr>
              <a:t>B</a:t>
            </a:r>
            <a:r>
              <a:rPr b="1" lang="en">
                <a:solidFill>
                  <a:srgbClr val="FF00B6"/>
                </a:solidFill>
                <a:latin typeface="Comic Sans MS"/>
                <a:ea typeface="Comic Sans MS"/>
                <a:cs typeface="Comic Sans MS"/>
                <a:sym typeface="Comic Sans MS"/>
              </a:rPr>
              <a:t>E</a:t>
            </a:r>
            <a:r>
              <a:rPr b="1" lang="en">
                <a:solidFill>
                  <a:srgbClr val="FF00B3"/>
                </a:solidFill>
                <a:latin typeface="Comic Sans MS"/>
                <a:ea typeface="Comic Sans MS"/>
                <a:cs typeface="Comic Sans MS"/>
                <a:sym typeface="Comic Sans MS"/>
              </a:rPr>
              <a:t> </a:t>
            </a:r>
            <a:r>
              <a:rPr b="1" lang="en">
                <a:solidFill>
                  <a:srgbClr val="FF00B0"/>
                </a:solidFill>
                <a:latin typeface="Comic Sans MS"/>
                <a:ea typeface="Comic Sans MS"/>
                <a:cs typeface="Comic Sans MS"/>
                <a:sym typeface="Comic Sans MS"/>
              </a:rPr>
              <a:t>R</a:t>
            </a:r>
            <a:r>
              <a:rPr b="1" lang="en">
                <a:solidFill>
                  <a:srgbClr val="FF00AE"/>
                </a:solidFill>
                <a:latin typeface="Comic Sans MS"/>
                <a:ea typeface="Comic Sans MS"/>
                <a:cs typeface="Comic Sans MS"/>
                <a:sym typeface="Comic Sans MS"/>
              </a:rPr>
              <a:t>E</a:t>
            </a:r>
            <a:r>
              <a:rPr b="1" lang="en">
                <a:solidFill>
                  <a:srgbClr val="FF00AB"/>
                </a:solidFill>
                <a:latin typeface="Comic Sans MS"/>
                <a:ea typeface="Comic Sans MS"/>
                <a:cs typeface="Comic Sans MS"/>
                <a:sym typeface="Comic Sans MS"/>
              </a:rPr>
              <a:t>S</a:t>
            </a:r>
            <a:r>
              <a:rPr b="1" lang="en">
                <a:solidFill>
                  <a:srgbClr val="FF00A9"/>
                </a:solidFill>
                <a:latin typeface="Comic Sans MS"/>
                <a:ea typeface="Comic Sans MS"/>
                <a:cs typeface="Comic Sans MS"/>
                <a:sym typeface="Comic Sans MS"/>
              </a:rPr>
              <a:t>P</a:t>
            </a:r>
            <a:r>
              <a:rPr b="1" lang="en">
                <a:solidFill>
                  <a:srgbClr val="FF00A6"/>
                </a:solidFill>
                <a:latin typeface="Comic Sans MS"/>
                <a:ea typeface="Comic Sans MS"/>
                <a:cs typeface="Comic Sans MS"/>
                <a:sym typeface="Comic Sans MS"/>
              </a:rPr>
              <a:t>E</a:t>
            </a:r>
            <a:r>
              <a:rPr b="1" lang="en">
                <a:solidFill>
                  <a:srgbClr val="FF00A3"/>
                </a:solidFill>
                <a:latin typeface="Comic Sans MS"/>
                <a:ea typeface="Comic Sans MS"/>
                <a:cs typeface="Comic Sans MS"/>
                <a:sym typeface="Comic Sans MS"/>
              </a:rPr>
              <a:t>C</a:t>
            </a:r>
            <a:r>
              <a:rPr b="1" lang="en">
                <a:solidFill>
                  <a:srgbClr val="FF00A1"/>
                </a:solidFill>
                <a:latin typeface="Comic Sans MS"/>
                <a:ea typeface="Comic Sans MS"/>
                <a:cs typeface="Comic Sans MS"/>
                <a:sym typeface="Comic Sans MS"/>
              </a:rPr>
              <a:t>T</a:t>
            </a:r>
            <a:r>
              <a:rPr b="1" lang="en">
                <a:solidFill>
                  <a:srgbClr val="FF009E"/>
                </a:solidFill>
                <a:latin typeface="Comic Sans MS"/>
                <a:ea typeface="Comic Sans MS"/>
                <a:cs typeface="Comic Sans MS"/>
                <a:sym typeface="Comic Sans MS"/>
              </a:rPr>
              <a:t>F</a:t>
            </a:r>
            <a:r>
              <a:rPr b="1" lang="en">
                <a:solidFill>
                  <a:srgbClr val="FF009C"/>
                </a:solidFill>
                <a:latin typeface="Comic Sans MS"/>
                <a:ea typeface="Comic Sans MS"/>
                <a:cs typeface="Comic Sans MS"/>
                <a:sym typeface="Comic Sans MS"/>
              </a:rPr>
              <a:t>U</a:t>
            </a:r>
            <a:r>
              <a:rPr b="1" lang="en">
                <a:solidFill>
                  <a:srgbClr val="FF0099"/>
                </a:solidFill>
                <a:latin typeface="Comic Sans MS"/>
                <a:ea typeface="Comic Sans MS"/>
                <a:cs typeface="Comic Sans MS"/>
                <a:sym typeface="Comic Sans MS"/>
              </a:rPr>
              <a:t>L</a:t>
            </a:r>
            <a:r>
              <a:rPr b="1" lang="en">
                <a:solidFill>
                  <a:srgbClr val="FF0097"/>
                </a:solidFill>
                <a:latin typeface="Comic Sans MS"/>
                <a:ea typeface="Comic Sans MS"/>
                <a:cs typeface="Comic Sans MS"/>
                <a:sym typeface="Comic Sans MS"/>
              </a:rPr>
              <a:t>,</a:t>
            </a:r>
            <a:endParaRPr b="1">
              <a:solidFill>
                <a:srgbClr val="FF0094"/>
              </a:solidFill>
              <a:latin typeface="Comic Sans MS"/>
              <a:ea typeface="Comic Sans MS"/>
              <a:cs typeface="Comic Sans MS"/>
              <a:sym typeface="Comic Sans MS"/>
            </a:endParaRPr>
          </a:p>
          <a:p>
            <a:pPr indent="0" lvl="0" marL="0" rtl="0" algn="ctr">
              <a:spcBef>
                <a:spcPts val="0"/>
              </a:spcBef>
              <a:spcAft>
                <a:spcPts val="0"/>
              </a:spcAft>
              <a:buNone/>
            </a:pPr>
            <a:r>
              <a:rPr b="1" lang="en">
                <a:solidFill>
                  <a:srgbClr val="FF0091"/>
                </a:solidFill>
                <a:latin typeface="Comic Sans MS"/>
                <a:ea typeface="Comic Sans MS"/>
                <a:cs typeface="Comic Sans MS"/>
                <a:sym typeface="Comic Sans MS"/>
              </a:rPr>
              <a:t>B</a:t>
            </a:r>
            <a:r>
              <a:rPr b="1" lang="en">
                <a:solidFill>
                  <a:srgbClr val="FF008F"/>
                </a:solidFill>
                <a:latin typeface="Comic Sans MS"/>
                <a:ea typeface="Comic Sans MS"/>
                <a:cs typeface="Comic Sans MS"/>
                <a:sym typeface="Comic Sans MS"/>
              </a:rPr>
              <a:t>E</a:t>
            </a:r>
            <a:r>
              <a:rPr b="1" lang="en">
                <a:solidFill>
                  <a:srgbClr val="FF008C"/>
                </a:solidFill>
                <a:latin typeface="Comic Sans MS"/>
                <a:ea typeface="Comic Sans MS"/>
                <a:cs typeface="Comic Sans MS"/>
                <a:sym typeface="Comic Sans MS"/>
              </a:rPr>
              <a:t> </a:t>
            </a:r>
            <a:r>
              <a:rPr b="1" lang="en">
                <a:solidFill>
                  <a:srgbClr val="FF008A"/>
                </a:solidFill>
                <a:latin typeface="Comic Sans MS"/>
                <a:ea typeface="Comic Sans MS"/>
                <a:cs typeface="Comic Sans MS"/>
                <a:sym typeface="Comic Sans MS"/>
              </a:rPr>
              <a:t>U</a:t>
            </a:r>
            <a:r>
              <a:rPr b="1" lang="en">
                <a:solidFill>
                  <a:srgbClr val="FF0087"/>
                </a:solidFill>
                <a:latin typeface="Comic Sans MS"/>
                <a:ea typeface="Comic Sans MS"/>
                <a:cs typeface="Comic Sans MS"/>
                <a:sym typeface="Comic Sans MS"/>
              </a:rPr>
              <a:t>N</a:t>
            </a:r>
            <a:r>
              <a:rPr b="1" lang="en">
                <a:solidFill>
                  <a:srgbClr val="FF0085"/>
                </a:solidFill>
                <a:latin typeface="Comic Sans MS"/>
                <a:ea typeface="Comic Sans MS"/>
                <a:cs typeface="Comic Sans MS"/>
                <a:sym typeface="Comic Sans MS"/>
              </a:rPr>
              <a:t>D</a:t>
            </a:r>
            <a:r>
              <a:rPr b="1" lang="en">
                <a:solidFill>
                  <a:srgbClr val="FF0082"/>
                </a:solidFill>
                <a:latin typeface="Comic Sans MS"/>
                <a:ea typeface="Comic Sans MS"/>
                <a:cs typeface="Comic Sans MS"/>
                <a:sym typeface="Comic Sans MS"/>
              </a:rPr>
              <a:t>E</a:t>
            </a:r>
            <a:r>
              <a:rPr b="1" lang="en">
                <a:solidFill>
                  <a:srgbClr val="FF007F"/>
                </a:solidFill>
                <a:latin typeface="Comic Sans MS"/>
                <a:ea typeface="Comic Sans MS"/>
                <a:cs typeface="Comic Sans MS"/>
                <a:sym typeface="Comic Sans MS"/>
              </a:rPr>
              <a:t>R</a:t>
            </a:r>
            <a:r>
              <a:rPr b="1" lang="en">
                <a:solidFill>
                  <a:srgbClr val="FF007D"/>
                </a:solidFill>
                <a:latin typeface="Comic Sans MS"/>
                <a:ea typeface="Comic Sans MS"/>
                <a:cs typeface="Comic Sans MS"/>
                <a:sym typeface="Comic Sans MS"/>
              </a:rPr>
              <a:t>S</a:t>
            </a:r>
            <a:r>
              <a:rPr b="1" lang="en">
                <a:solidFill>
                  <a:srgbClr val="FF007A"/>
                </a:solidFill>
                <a:latin typeface="Comic Sans MS"/>
                <a:ea typeface="Comic Sans MS"/>
                <a:cs typeface="Comic Sans MS"/>
                <a:sym typeface="Comic Sans MS"/>
              </a:rPr>
              <a:t>T</a:t>
            </a:r>
            <a:r>
              <a:rPr b="1" lang="en">
                <a:solidFill>
                  <a:srgbClr val="FF0078"/>
                </a:solidFill>
                <a:latin typeface="Comic Sans MS"/>
                <a:ea typeface="Comic Sans MS"/>
                <a:cs typeface="Comic Sans MS"/>
                <a:sym typeface="Comic Sans MS"/>
              </a:rPr>
              <a:t>A</a:t>
            </a:r>
            <a:r>
              <a:rPr b="1" lang="en">
                <a:solidFill>
                  <a:srgbClr val="FF0075"/>
                </a:solidFill>
                <a:latin typeface="Comic Sans MS"/>
                <a:ea typeface="Comic Sans MS"/>
                <a:cs typeface="Comic Sans MS"/>
                <a:sym typeface="Comic Sans MS"/>
              </a:rPr>
              <a:t>N</a:t>
            </a:r>
            <a:r>
              <a:rPr b="1" lang="en">
                <a:solidFill>
                  <a:srgbClr val="FF0073"/>
                </a:solidFill>
                <a:latin typeface="Comic Sans MS"/>
                <a:ea typeface="Comic Sans MS"/>
                <a:cs typeface="Comic Sans MS"/>
                <a:sym typeface="Comic Sans MS"/>
              </a:rPr>
              <a:t>D</a:t>
            </a:r>
            <a:r>
              <a:rPr b="1" lang="en">
                <a:solidFill>
                  <a:srgbClr val="FF0070"/>
                </a:solidFill>
                <a:latin typeface="Comic Sans MS"/>
                <a:ea typeface="Comic Sans MS"/>
                <a:cs typeface="Comic Sans MS"/>
                <a:sym typeface="Comic Sans MS"/>
              </a:rPr>
              <a:t>I</a:t>
            </a:r>
            <a:r>
              <a:rPr b="1" lang="en">
                <a:solidFill>
                  <a:srgbClr val="FF006D"/>
                </a:solidFill>
                <a:latin typeface="Comic Sans MS"/>
                <a:ea typeface="Comic Sans MS"/>
                <a:cs typeface="Comic Sans MS"/>
                <a:sym typeface="Comic Sans MS"/>
              </a:rPr>
              <a:t>N</a:t>
            </a:r>
            <a:r>
              <a:rPr b="1" lang="en">
                <a:solidFill>
                  <a:srgbClr val="FF006B"/>
                </a:solidFill>
                <a:latin typeface="Comic Sans MS"/>
                <a:ea typeface="Comic Sans MS"/>
                <a:cs typeface="Comic Sans MS"/>
                <a:sym typeface="Comic Sans MS"/>
              </a:rPr>
              <a:t>G</a:t>
            </a:r>
            <a:r>
              <a:rPr b="1" lang="en">
                <a:solidFill>
                  <a:srgbClr val="FF0068"/>
                </a:solidFill>
                <a:latin typeface="Comic Sans MS"/>
                <a:ea typeface="Comic Sans MS"/>
                <a:cs typeface="Comic Sans MS"/>
                <a:sym typeface="Comic Sans MS"/>
              </a:rPr>
              <a:t> </a:t>
            </a:r>
            <a:endParaRPr b="1">
              <a:solidFill>
                <a:srgbClr val="FF0066"/>
              </a:solidFill>
              <a:latin typeface="Comic Sans MS"/>
              <a:ea typeface="Comic Sans MS"/>
              <a:cs typeface="Comic Sans MS"/>
              <a:sym typeface="Comic Sans MS"/>
            </a:endParaRPr>
          </a:p>
          <a:p>
            <a:pPr indent="0" lvl="0" marL="0" rtl="0" algn="ctr">
              <a:spcBef>
                <a:spcPts val="0"/>
              </a:spcBef>
              <a:spcAft>
                <a:spcPts val="0"/>
              </a:spcAft>
              <a:buNone/>
            </a:pPr>
            <a:r>
              <a:t/>
            </a:r>
            <a:endParaRPr b="1">
              <a:solidFill>
                <a:srgbClr val="FF0063"/>
              </a:solidFill>
              <a:latin typeface="Comic Sans MS"/>
              <a:ea typeface="Comic Sans MS"/>
              <a:cs typeface="Comic Sans MS"/>
              <a:sym typeface="Comic Sans MS"/>
            </a:endParaRPr>
          </a:p>
        </p:txBody>
      </p:sp>
      <p:pic>
        <p:nvPicPr>
          <p:cNvPr descr="Bitmoji Image" id="409" name="Google Shape;409;p56"/>
          <p:cNvPicPr preferRelativeResize="0"/>
          <p:nvPr/>
        </p:nvPicPr>
        <p:blipFill rotWithShape="1">
          <a:blip r:embed="rId5">
            <a:alphaModFix/>
          </a:blip>
          <a:srcRect b="29119" l="7731" r="10368" t="3999"/>
          <a:stretch/>
        </p:blipFill>
        <p:spPr>
          <a:xfrm>
            <a:off x="594038" y="2717650"/>
            <a:ext cx="1668725" cy="1362775"/>
          </a:xfrm>
          <a:prstGeom prst="rect">
            <a:avLst/>
          </a:prstGeom>
          <a:noFill/>
          <a:ln>
            <a:noFill/>
          </a:ln>
        </p:spPr>
      </p:pic>
      <p:pic>
        <p:nvPicPr>
          <p:cNvPr descr="Bitmoji Image" id="410" name="Google Shape;410;p56"/>
          <p:cNvPicPr preferRelativeResize="0"/>
          <p:nvPr/>
        </p:nvPicPr>
        <p:blipFill rotWithShape="1">
          <a:blip r:embed="rId6">
            <a:alphaModFix/>
          </a:blip>
          <a:srcRect b="37628" l="0" r="0" t="0"/>
          <a:stretch/>
        </p:blipFill>
        <p:spPr>
          <a:xfrm>
            <a:off x="7258125" y="2571750"/>
            <a:ext cx="1496750" cy="1362775"/>
          </a:xfrm>
          <a:prstGeom prst="rect">
            <a:avLst/>
          </a:prstGeom>
          <a:noFill/>
          <a:ln>
            <a:noFill/>
          </a:ln>
        </p:spPr>
      </p:pic>
      <p:pic>
        <p:nvPicPr>
          <p:cNvPr descr="Bitmoji Image" id="411" name="Google Shape;411;p56"/>
          <p:cNvPicPr preferRelativeResize="0"/>
          <p:nvPr/>
        </p:nvPicPr>
        <p:blipFill rotWithShape="1">
          <a:blip r:embed="rId7">
            <a:alphaModFix/>
          </a:blip>
          <a:srcRect b="36901" l="8530" r="-8529" t="-7782"/>
          <a:stretch/>
        </p:blipFill>
        <p:spPr>
          <a:xfrm>
            <a:off x="3715925" y="780475"/>
            <a:ext cx="2315375" cy="1641150"/>
          </a:xfrm>
          <a:prstGeom prst="rect">
            <a:avLst/>
          </a:prstGeom>
          <a:noFill/>
          <a:ln>
            <a:noFill/>
          </a:ln>
        </p:spPr>
      </p:pic>
      <p:sp>
        <p:nvSpPr>
          <p:cNvPr id="412" name="Google Shape;412;p56"/>
          <p:cNvSpPr txBox="1"/>
          <p:nvPr/>
        </p:nvSpPr>
        <p:spPr>
          <a:xfrm>
            <a:off x="3024475" y="4446275"/>
            <a:ext cx="3524700" cy="548700"/>
          </a:xfrm>
          <a:prstGeom prst="rect">
            <a:avLst/>
          </a:prstGeom>
          <a:noFill/>
          <a:ln cap="flat" cmpd="sng" w="28575">
            <a:solidFill>
              <a:srgbClr val="00FFFF"/>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 sz="2300">
                <a:solidFill>
                  <a:srgbClr val="0000FF"/>
                </a:solidFill>
                <a:latin typeface="Comic Sans MS"/>
                <a:ea typeface="Comic Sans MS"/>
                <a:cs typeface="Comic Sans MS"/>
                <a:sym typeface="Comic Sans MS"/>
              </a:rPr>
              <a:t>FIND YOUR HELPERS</a:t>
            </a:r>
            <a:endParaRPr b="1" sz="2300">
              <a:solidFill>
                <a:srgbClr val="0000FF"/>
              </a:solidFill>
              <a:latin typeface="Comic Sans MS"/>
              <a:ea typeface="Comic Sans MS"/>
              <a:cs typeface="Comic Sans MS"/>
              <a:sym typeface="Comic Sans MS"/>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6" name="Shape 416"/>
        <p:cNvGrpSpPr/>
        <p:nvPr/>
      </p:nvGrpSpPr>
      <p:grpSpPr>
        <a:xfrm>
          <a:off x="0" y="0"/>
          <a:ext cx="0" cy="0"/>
          <a:chOff x="0" y="0"/>
          <a:chExt cx="0" cy="0"/>
        </a:xfrm>
      </p:grpSpPr>
      <p:sp>
        <p:nvSpPr>
          <p:cNvPr id="417" name="Google Shape;417;p57"/>
          <p:cNvSpPr/>
          <p:nvPr/>
        </p:nvSpPr>
        <p:spPr>
          <a:xfrm>
            <a:off x="220077" y="289775"/>
            <a:ext cx="5477907" cy="475950"/>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rgbClr val="0000FF"/>
                </a:solidFill>
                <a:latin typeface="Arial"/>
              </a:rPr>
              <a:t>ADDITIONAL WAYS TO REACH  SCHOOL COUNSELOR</a:t>
            </a:r>
          </a:p>
        </p:txBody>
      </p:sp>
      <p:sp>
        <p:nvSpPr>
          <p:cNvPr id="418" name="Google Shape;418;p57"/>
          <p:cNvSpPr/>
          <p:nvPr/>
        </p:nvSpPr>
        <p:spPr>
          <a:xfrm>
            <a:off x="679900" y="1897450"/>
            <a:ext cx="945900" cy="4731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 name="Google Shape;419;p57"/>
          <p:cNvSpPr/>
          <p:nvPr/>
        </p:nvSpPr>
        <p:spPr>
          <a:xfrm>
            <a:off x="679900" y="2759300"/>
            <a:ext cx="945900" cy="4731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p57"/>
          <p:cNvSpPr txBox="1"/>
          <p:nvPr/>
        </p:nvSpPr>
        <p:spPr>
          <a:xfrm>
            <a:off x="1995275" y="1940350"/>
            <a:ext cx="2424000" cy="387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u="sng">
                <a:solidFill>
                  <a:srgbClr val="0000FF"/>
                </a:solidFill>
                <a:hlinkClick r:id="rId3"/>
              </a:rPr>
              <a:t>Talk To My Counselor</a:t>
            </a:r>
            <a:endParaRPr sz="1900">
              <a:solidFill>
                <a:srgbClr val="0000FF"/>
              </a:solidFill>
            </a:endParaRPr>
          </a:p>
        </p:txBody>
      </p:sp>
      <p:sp>
        <p:nvSpPr>
          <p:cNvPr id="421" name="Google Shape;421;p57"/>
          <p:cNvSpPr txBox="1"/>
          <p:nvPr/>
        </p:nvSpPr>
        <p:spPr>
          <a:xfrm>
            <a:off x="1995275" y="2759300"/>
            <a:ext cx="2689800" cy="662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u="sng">
                <a:solidFill>
                  <a:srgbClr val="0000FF"/>
                </a:solidFill>
                <a:hlinkClick r:id="rId4"/>
              </a:rPr>
              <a:t>School Counselor Directory</a:t>
            </a:r>
            <a:endParaRPr sz="1900">
              <a:solidFill>
                <a:srgbClr val="0000FF"/>
              </a:solidFill>
            </a:endParaRPr>
          </a:p>
        </p:txBody>
      </p:sp>
      <p:pic>
        <p:nvPicPr>
          <p:cNvPr descr="Clientmoji" id="422" name="Google Shape;422;p57"/>
          <p:cNvPicPr preferRelativeResize="0"/>
          <p:nvPr/>
        </p:nvPicPr>
        <p:blipFill>
          <a:blip r:embed="rId5">
            <a:alphaModFix/>
          </a:blip>
          <a:stretch>
            <a:fillRect/>
          </a:stretch>
        </p:blipFill>
        <p:spPr>
          <a:xfrm>
            <a:off x="5054550" y="1346088"/>
            <a:ext cx="3488525" cy="348852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D9EEB"/>
        </a:solidFill>
      </p:bgPr>
    </p:bg>
    <p:spTree>
      <p:nvGrpSpPr>
        <p:cNvPr id="426" name="Shape 426"/>
        <p:cNvGrpSpPr/>
        <p:nvPr/>
      </p:nvGrpSpPr>
      <p:grpSpPr>
        <a:xfrm>
          <a:off x="0" y="0"/>
          <a:ext cx="0" cy="0"/>
          <a:chOff x="0" y="0"/>
          <a:chExt cx="0" cy="0"/>
        </a:xfrm>
      </p:grpSpPr>
      <p:sp>
        <p:nvSpPr>
          <p:cNvPr id="427" name="Google Shape;427;p58"/>
          <p:cNvSpPr/>
          <p:nvPr/>
        </p:nvSpPr>
        <p:spPr>
          <a:xfrm>
            <a:off x="871929" y="275850"/>
            <a:ext cx="7620187" cy="475950"/>
          </a:xfrm>
          <a:prstGeom prst="rect">
            <a:avLst/>
          </a:prstGeom>
        </p:spPr>
        <p:txBody>
          <a:bodyPr>
            <a:prstTxWarp prst="textPlain"/>
          </a:bodyPr>
          <a:lstStyle/>
          <a:p>
            <a:pPr lvl="0" algn="ctr"/>
            <a:r>
              <a:rPr b="0" i="0">
                <a:ln cap="flat" cmpd="sng" w="9525">
                  <a:solidFill>
                    <a:srgbClr val="0000FF"/>
                  </a:solidFill>
                  <a:prstDash val="solid"/>
                  <a:round/>
                  <a:headEnd len="sm" w="sm" type="none"/>
                  <a:tailEnd len="sm" w="sm" type="none"/>
                </a:ln>
                <a:solidFill>
                  <a:schemeClr val="lt2"/>
                </a:solidFill>
                <a:latin typeface="Arial"/>
              </a:rPr>
              <a:t>CONTACT INFORMATION</a:t>
            </a:r>
          </a:p>
        </p:txBody>
      </p:sp>
      <p:sp>
        <p:nvSpPr>
          <p:cNvPr id="428" name="Google Shape;428;p58"/>
          <p:cNvSpPr txBox="1"/>
          <p:nvPr/>
        </p:nvSpPr>
        <p:spPr>
          <a:xfrm>
            <a:off x="4572000" y="1622800"/>
            <a:ext cx="3703800" cy="387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        </a:t>
            </a:r>
            <a:r>
              <a:rPr b="1" lang="en" sz="1600" u="sng">
                <a:solidFill>
                  <a:srgbClr val="000DFF"/>
                </a:solidFill>
                <a:hlinkClick r:id="rId3"/>
              </a:rPr>
              <a:t>http://www.paterson.k12.nj.us</a:t>
            </a:r>
            <a:r>
              <a:rPr b="1" lang="en" sz="1600" u="sng">
                <a:solidFill>
                  <a:schemeClr val="hlink"/>
                </a:solidFill>
                <a:hlinkClick r:id="rId4"/>
              </a:rPr>
              <a:t>/</a:t>
            </a:r>
            <a:endParaRPr b="1" sz="1600"/>
          </a:p>
        </p:txBody>
      </p:sp>
      <p:sp>
        <p:nvSpPr>
          <p:cNvPr id="429" name="Google Shape;429;p58"/>
          <p:cNvSpPr/>
          <p:nvPr/>
        </p:nvSpPr>
        <p:spPr>
          <a:xfrm>
            <a:off x="3941375" y="1335800"/>
            <a:ext cx="945900" cy="4731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 name="Google Shape;430;p58"/>
          <p:cNvSpPr/>
          <p:nvPr/>
        </p:nvSpPr>
        <p:spPr>
          <a:xfrm>
            <a:off x="3941375" y="1999150"/>
            <a:ext cx="945900" cy="4731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 name="Google Shape;431;p58"/>
          <p:cNvSpPr/>
          <p:nvPr/>
        </p:nvSpPr>
        <p:spPr>
          <a:xfrm>
            <a:off x="3941375" y="2662488"/>
            <a:ext cx="945900" cy="4731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 name="Google Shape;432;p58"/>
          <p:cNvSpPr txBox="1"/>
          <p:nvPr/>
        </p:nvSpPr>
        <p:spPr>
          <a:xfrm>
            <a:off x="3143250" y="3488125"/>
            <a:ext cx="54900" cy="9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p58"/>
          <p:cNvSpPr txBox="1"/>
          <p:nvPr/>
        </p:nvSpPr>
        <p:spPr>
          <a:xfrm>
            <a:off x="4936525" y="2042050"/>
            <a:ext cx="4167900" cy="387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rPr>
              <a:t>Paterson Email address and ppsstaff.org Email</a:t>
            </a:r>
            <a:endParaRPr>
              <a:solidFill>
                <a:srgbClr val="FFFFFF"/>
              </a:solidFill>
            </a:endParaRPr>
          </a:p>
        </p:txBody>
      </p:sp>
      <p:sp>
        <p:nvSpPr>
          <p:cNvPr id="434" name="Google Shape;434;p58"/>
          <p:cNvSpPr txBox="1"/>
          <p:nvPr/>
        </p:nvSpPr>
        <p:spPr>
          <a:xfrm>
            <a:off x="4936525" y="2649288"/>
            <a:ext cx="4167900" cy="387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rPr>
              <a:t>Office Tel. Numbers and/or Work Mobile </a:t>
            </a:r>
            <a:endParaRPr>
              <a:solidFill>
                <a:srgbClr val="FFFFFF"/>
              </a:solidFill>
            </a:endParaRPr>
          </a:p>
        </p:txBody>
      </p:sp>
      <p:sp>
        <p:nvSpPr>
          <p:cNvPr id="435" name="Google Shape;435;p58"/>
          <p:cNvSpPr txBox="1"/>
          <p:nvPr/>
        </p:nvSpPr>
        <p:spPr>
          <a:xfrm>
            <a:off x="4936525" y="1378700"/>
            <a:ext cx="3599400" cy="387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rPr>
              <a:t>Visit the Paterson Public School Website</a:t>
            </a:r>
            <a:endParaRPr>
              <a:solidFill>
                <a:srgbClr val="FFFFFF"/>
              </a:solidFill>
            </a:endParaRPr>
          </a:p>
        </p:txBody>
      </p:sp>
      <p:sp>
        <p:nvSpPr>
          <p:cNvPr id="436" name="Google Shape;436;p58"/>
          <p:cNvSpPr txBox="1"/>
          <p:nvPr/>
        </p:nvSpPr>
        <p:spPr>
          <a:xfrm>
            <a:off x="4936525" y="3256525"/>
            <a:ext cx="4281000" cy="387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rPr>
              <a:t>Google Classroom</a:t>
            </a:r>
            <a:endParaRPr>
              <a:solidFill>
                <a:srgbClr val="FFFFFF"/>
              </a:solidFill>
            </a:endParaRPr>
          </a:p>
        </p:txBody>
      </p:sp>
      <p:sp>
        <p:nvSpPr>
          <p:cNvPr id="437" name="Google Shape;437;p58"/>
          <p:cNvSpPr/>
          <p:nvPr/>
        </p:nvSpPr>
        <p:spPr>
          <a:xfrm>
            <a:off x="3941375" y="3256525"/>
            <a:ext cx="945900" cy="4731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 name="Google Shape;438;p58"/>
          <p:cNvSpPr txBox="1"/>
          <p:nvPr/>
        </p:nvSpPr>
        <p:spPr>
          <a:xfrm>
            <a:off x="876950" y="2010100"/>
            <a:ext cx="1753800" cy="639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439" name="Google Shape;439;p58"/>
          <p:cNvPicPr preferRelativeResize="0"/>
          <p:nvPr/>
        </p:nvPicPr>
        <p:blipFill>
          <a:blip r:embed="rId5">
            <a:alphaModFix/>
          </a:blip>
          <a:stretch>
            <a:fillRect/>
          </a:stretch>
        </p:blipFill>
        <p:spPr>
          <a:xfrm>
            <a:off x="428300" y="1442025"/>
            <a:ext cx="2838450" cy="2128838"/>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3" name="Shape 443"/>
        <p:cNvGrpSpPr/>
        <p:nvPr/>
      </p:nvGrpSpPr>
      <p:grpSpPr>
        <a:xfrm>
          <a:off x="0" y="0"/>
          <a:ext cx="0" cy="0"/>
          <a:chOff x="0" y="0"/>
          <a:chExt cx="0" cy="0"/>
        </a:xfrm>
      </p:grpSpPr>
      <p:pic>
        <p:nvPicPr>
          <p:cNvPr id="444" name="Google Shape;444;p59"/>
          <p:cNvPicPr preferRelativeResize="0"/>
          <p:nvPr/>
        </p:nvPicPr>
        <p:blipFill>
          <a:blip r:embed="rId3">
            <a:alphaModFix amt="20000"/>
          </a:blip>
          <a:stretch>
            <a:fillRect/>
          </a:stretch>
        </p:blipFill>
        <p:spPr>
          <a:xfrm>
            <a:off x="1421150" y="385713"/>
            <a:ext cx="6301699" cy="4059175"/>
          </a:xfrm>
          <a:prstGeom prst="rect">
            <a:avLst/>
          </a:prstGeom>
          <a:noFill/>
          <a:ln>
            <a:noFill/>
          </a:ln>
        </p:spPr>
      </p:pic>
      <p:sp>
        <p:nvSpPr>
          <p:cNvPr id="445" name="Google Shape;445;p59"/>
          <p:cNvSpPr txBox="1"/>
          <p:nvPr/>
        </p:nvSpPr>
        <p:spPr>
          <a:xfrm>
            <a:off x="60150" y="1634100"/>
            <a:ext cx="9023700" cy="1712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000">
                <a:solidFill>
                  <a:srgbClr val="9900FF"/>
                </a:solidFill>
                <a:latin typeface="Comic Sans MS"/>
                <a:ea typeface="Comic Sans MS"/>
                <a:cs typeface="Comic Sans MS"/>
                <a:sym typeface="Comic Sans MS"/>
              </a:rPr>
              <a:t>At Paterson Public Schools, </a:t>
            </a:r>
            <a:endParaRPr b="1" sz="3000">
              <a:solidFill>
                <a:srgbClr val="9900FF"/>
              </a:solidFill>
              <a:latin typeface="Comic Sans MS"/>
              <a:ea typeface="Comic Sans MS"/>
              <a:cs typeface="Comic Sans MS"/>
              <a:sym typeface="Comic Sans MS"/>
            </a:endParaRPr>
          </a:p>
          <a:p>
            <a:pPr indent="0" lvl="0" marL="0" rtl="0" algn="ctr">
              <a:spcBef>
                <a:spcPts val="0"/>
              </a:spcBef>
              <a:spcAft>
                <a:spcPts val="0"/>
              </a:spcAft>
              <a:buNone/>
            </a:pPr>
            <a:r>
              <a:rPr b="1" lang="en" sz="3000">
                <a:solidFill>
                  <a:srgbClr val="9900FF"/>
                </a:solidFill>
                <a:latin typeface="Comic Sans MS"/>
                <a:ea typeface="Comic Sans MS"/>
                <a:cs typeface="Comic Sans MS"/>
                <a:sym typeface="Comic Sans MS"/>
              </a:rPr>
              <a:t>we are </a:t>
            </a:r>
            <a:r>
              <a:rPr b="1" lang="en" sz="3000">
                <a:latin typeface="Comic Sans MS"/>
                <a:ea typeface="Comic Sans MS"/>
                <a:cs typeface="Comic Sans MS"/>
                <a:sym typeface="Comic Sans MS"/>
              </a:rPr>
              <a:t>ALL</a:t>
            </a:r>
            <a:r>
              <a:rPr b="1" lang="en" sz="3000">
                <a:solidFill>
                  <a:srgbClr val="9900FF"/>
                </a:solidFill>
                <a:latin typeface="Comic Sans MS"/>
                <a:ea typeface="Comic Sans MS"/>
                <a:cs typeface="Comic Sans MS"/>
                <a:sym typeface="Comic Sans MS"/>
              </a:rPr>
              <a:t> aiming and working on </a:t>
            </a:r>
            <a:endParaRPr b="1" sz="3000">
              <a:solidFill>
                <a:srgbClr val="9900FF"/>
              </a:solidFill>
              <a:latin typeface="Comic Sans MS"/>
              <a:ea typeface="Comic Sans MS"/>
              <a:cs typeface="Comic Sans MS"/>
              <a:sym typeface="Comic Sans MS"/>
            </a:endParaRPr>
          </a:p>
          <a:p>
            <a:pPr indent="0" lvl="0" marL="0" rtl="0" algn="ctr">
              <a:spcBef>
                <a:spcPts val="0"/>
              </a:spcBef>
              <a:spcAft>
                <a:spcPts val="0"/>
              </a:spcAft>
              <a:buNone/>
            </a:pPr>
            <a:r>
              <a:rPr b="1" lang="en" sz="3500">
                <a:latin typeface="Comic Sans MS"/>
                <a:ea typeface="Comic Sans MS"/>
                <a:cs typeface="Comic Sans MS"/>
                <a:sym typeface="Comic Sans MS"/>
              </a:rPr>
              <a:t>A PROMISING TOMORROW </a:t>
            </a:r>
            <a:endParaRPr b="1" sz="3500">
              <a:latin typeface="Comic Sans MS"/>
              <a:ea typeface="Comic Sans MS"/>
              <a:cs typeface="Comic Sans MS"/>
              <a:sym typeface="Comic Sans MS"/>
            </a:endParaRPr>
          </a:p>
          <a:p>
            <a:pPr indent="0" lvl="0" marL="0" rtl="0" algn="ctr">
              <a:spcBef>
                <a:spcPts val="0"/>
              </a:spcBef>
              <a:spcAft>
                <a:spcPts val="0"/>
              </a:spcAft>
              <a:buNone/>
            </a:pPr>
            <a:r>
              <a:rPr b="1" lang="en" sz="3000">
                <a:solidFill>
                  <a:srgbClr val="9900FF"/>
                </a:solidFill>
                <a:latin typeface="Comic Sans MS"/>
                <a:ea typeface="Comic Sans MS"/>
                <a:cs typeface="Comic Sans MS"/>
                <a:sym typeface="Comic Sans MS"/>
              </a:rPr>
              <a:t>Because you matter to us.</a:t>
            </a:r>
            <a:endParaRPr b="1" sz="3000">
              <a:solidFill>
                <a:srgbClr val="9900FF"/>
              </a:solidFill>
              <a:latin typeface="Comic Sans MS"/>
              <a:ea typeface="Comic Sans MS"/>
              <a:cs typeface="Comic Sans MS"/>
              <a:sym typeface="Comic Sans MS"/>
            </a:endParaRPr>
          </a:p>
          <a:p>
            <a:pPr indent="0" lvl="0" marL="0" rtl="0" algn="ctr">
              <a:spcBef>
                <a:spcPts val="0"/>
              </a:spcBef>
              <a:spcAft>
                <a:spcPts val="0"/>
              </a:spcAft>
              <a:buNone/>
            </a:pPr>
            <a:r>
              <a:t/>
            </a:r>
            <a:endParaRPr sz="3000">
              <a:latin typeface="Comic Sans MS"/>
              <a:ea typeface="Comic Sans MS"/>
              <a:cs typeface="Comic Sans MS"/>
              <a:sym typeface="Comic Sans MS"/>
            </a:endParaRPr>
          </a:p>
        </p:txBody>
      </p:sp>
      <p:sp>
        <p:nvSpPr>
          <p:cNvPr id="446" name="Google Shape;446;p59"/>
          <p:cNvSpPr txBox="1"/>
          <p:nvPr/>
        </p:nvSpPr>
        <p:spPr>
          <a:xfrm>
            <a:off x="-35550" y="55825"/>
            <a:ext cx="9119400" cy="795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400">
                <a:solidFill>
                  <a:srgbClr val="0000FF"/>
                </a:solidFill>
                <a:latin typeface="Comic Sans MS"/>
                <a:ea typeface="Comic Sans MS"/>
                <a:cs typeface="Comic Sans MS"/>
                <a:sym typeface="Comic Sans MS"/>
              </a:rPr>
              <a:t>WE ARE HERE FOR YOU!</a:t>
            </a:r>
            <a:endParaRPr b="1" sz="3400">
              <a:solidFill>
                <a:srgbClr val="0000FF"/>
              </a:solidFill>
              <a:latin typeface="Comic Sans MS"/>
              <a:ea typeface="Comic Sans MS"/>
              <a:cs typeface="Comic Sans MS"/>
              <a:sym typeface="Comic Sans MS"/>
            </a:endParaRPr>
          </a:p>
        </p:txBody>
      </p:sp>
      <p:pic>
        <p:nvPicPr>
          <p:cNvPr id="447" name="Google Shape;447;p59"/>
          <p:cNvPicPr preferRelativeResize="0"/>
          <p:nvPr/>
        </p:nvPicPr>
        <p:blipFill>
          <a:blip r:embed="rId4">
            <a:alphaModFix/>
          </a:blip>
          <a:stretch>
            <a:fillRect/>
          </a:stretch>
        </p:blipFill>
        <p:spPr>
          <a:xfrm flipH="1">
            <a:off x="-492300" y="2095500"/>
            <a:ext cx="3048000" cy="3048000"/>
          </a:xfrm>
          <a:prstGeom prst="rect">
            <a:avLst/>
          </a:prstGeom>
          <a:noFill/>
          <a:ln>
            <a:noFill/>
          </a:ln>
        </p:spPr>
      </p:pic>
      <p:sp>
        <p:nvSpPr>
          <p:cNvPr id="448" name="Google Shape;448;p59"/>
          <p:cNvSpPr txBox="1"/>
          <p:nvPr/>
        </p:nvSpPr>
        <p:spPr>
          <a:xfrm>
            <a:off x="-35550" y="3992000"/>
            <a:ext cx="9119400" cy="1188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900">
                <a:solidFill>
                  <a:srgbClr val="9900FF"/>
                </a:solidFill>
                <a:latin typeface="Comic Sans MS"/>
                <a:ea typeface="Comic Sans MS"/>
                <a:cs typeface="Comic Sans MS"/>
                <a:sym typeface="Comic Sans MS"/>
              </a:rPr>
              <a:t>and</a:t>
            </a:r>
            <a:endParaRPr b="1" sz="2900">
              <a:solidFill>
                <a:srgbClr val="9900FF"/>
              </a:solidFill>
              <a:latin typeface="Comic Sans MS"/>
              <a:ea typeface="Comic Sans MS"/>
              <a:cs typeface="Comic Sans MS"/>
              <a:sym typeface="Comic Sans MS"/>
            </a:endParaRPr>
          </a:p>
          <a:p>
            <a:pPr indent="0" lvl="0" marL="0" rtl="0" algn="ctr">
              <a:spcBef>
                <a:spcPts val="0"/>
              </a:spcBef>
              <a:spcAft>
                <a:spcPts val="0"/>
              </a:spcAft>
              <a:buNone/>
            </a:pPr>
            <a:r>
              <a:rPr b="1" lang="en" sz="3500">
                <a:solidFill>
                  <a:srgbClr val="0000FF"/>
                </a:solidFill>
                <a:latin typeface="Comic Sans MS"/>
                <a:ea typeface="Comic Sans MS"/>
                <a:cs typeface="Comic Sans MS"/>
                <a:sym typeface="Comic Sans MS"/>
              </a:rPr>
              <a:t>TOGETHER WE CAN!</a:t>
            </a:r>
            <a:endParaRPr b="1" sz="3500">
              <a:solidFill>
                <a:srgbClr val="0000FF"/>
              </a:solidFill>
              <a:latin typeface="Comic Sans MS"/>
              <a:ea typeface="Comic Sans MS"/>
              <a:cs typeface="Comic Sans MS"/>
              <a:sym typeface="Comic Sans MS"/>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452" name="Shape 452"/>
        <p:cNvGrpSpPr/>
        <p:nvPr/>
      </p:nvGrpSpPr>
      <p:grpSpPr>
        <a:xfrm>
          <a:off x="0" y="0"/>
          <a:ext cx="0" cy="0"/>
          <a:chOff x="0" y="0"/>
          <a:chExt cx="0" cy="0"/>
        </a:xfrm>
      </p:grpSpPr>
      <p:sp>
        <p:nvSpPr>
          <p:cNvPr id="453" name="Google Shape;453;p60"/>
          <p:cNvSpPr txBox="1"/>
          <p:nvPr/>
        </p:nvSpPr>
        <p:spPr>
          <a:xfrm>
            <a:off x="84775" y="4197725"/>
            <a:ext cx="8902200" cy="79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3400">
              <a:highlight>
                <a:srgbClr val="FFFF00"/>
              </a:highlight>
            </a:endParaRPr>
          </a:p>
        </p:txBody>
      </p:sp>
      <p:pic>
        <p:nvPicPr>
          <p:cNvPr id="454" name="Google Shape;454;p60"/>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33" name="Shape 133"/>
        <p:cNvGrpSpPr/>
        <p:nvPr/>
      </p:nvGrpSpPr>
      <p:grpSpPr>
        <a:xfrm>
          <a:off x="0" y="0"/>
          <a:ext cx="0" cy="0"/>
          <a:chOff x="0" y="0"/>
          <a:chExt cx="0" cy="0"/>
        </a:xfrm>
      </p:grpSpPr>
      <p:sp>
        <p:nvSpPr>
          <p:cNvPr id="134" name="Google Shape;134;p28"/>
          <p:cNvSpPr txBox="1"/>
          <p:nvPr/>
        </p:nvSpPr>
        <p:spPr>
          <a:xfrm>
            <a:off x="3832225" y="481775"/>
            <a:ext cx="1596900" cy="483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700">
                <a:solidFill>
                  <a:srgbClr val="0000FF"/>
                </a:solidFill>
                <a:latin typeface="Comic Sans MS"/>
                <a:ea typeface="Comic Sans MS"/>
                <a:cs typeface="Comic Sans MS"/>
                <a:sym typeface="Comic Sans MS"/>
              </a:rPr>
              <a:t>School Counselors</a:t>
            </a:r>
            <a:endParaRPr b="1" sz="1700">
              <a:solidFill>
                <a:srgbClr val="0000FF"/>
              </a:solidFill>
              <a:latin typeface="Comic Sans MS"/>
              <a:ea typeface="Comic Sans MS"/>
              <a:cs typeface="Comic Sans MS"/>
              <a:sym typeface="Comic Sans MS"/>
            </a:endParaRPr>
          </a:p>
        </p:txBody>
      </p:sp>
      <p:sp>
        <p:nvSpPr>
          <p:cNvPr id="135" name="Google Shape;135;p28"/>
          <p:cNvSpPr txBox="1"/>
          <p:nvPr/>
        </p:nvSpPr>
        <p:spPr>
          <a:xfrm>
            <a:off x="1609950" y="1909938"/>
            <a:ext cx="1596900" cy="355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300">
                <a:solidFill>
                  <a:srgbClr val="0000FF"/>
                </a:solidFill>
                <a:latin typeface="Comic Sans MS"/>
                <a:ea typeface="Comic Sans MS"/>
                <a:cs typeface="Comic Sans MS"/>
                <a:sym typeface="Comic Sans MS"/>
              </a:rPr>
              <a:t>Supervisors</a:t>
            </a:r>
            <a:endParaRPr b="1" sz="1300">
              <a:solidFill>
                <a:srgbClr val="0000FF"/>
              </a:solidFill>
              <a:latin typeface="Comic Sans MS"/>
              <a:ea typeface="Comic Sans MS"/>
              <a:cs typeface="Comic Sans MS"/>
              <a:sym typeface="Comic Sans MS"/>
            </a:endParaRPr>
          </a:p>
        </p:txBody>
      </p:sp>
      <p:sp>
        <p:nvSpPr>
          <p:cNvPr id="136" name="Google Shape;136;p28"/>
          <p:cNvSpPr txBox="1"/>
          <p:nvPr/>
        </p:nvSpPr>
        <p:spPr>
          <a:xfrm>
            <a:off x="5053425" y="1387650"/>
            <a:ext cx="1596900" cy="355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rgbClr val="FFFFFF"/>
                </a:solidFill>
                <a:latin typeface="Comic Sans MS"/>
                <a:ea typeface="Comic Sans MS"/>
                <a:cs typeface="Comic Sans MS"/>
                <a:sym typeface="Comic Sans MS"/>
              </a:rPr>
              <a:t>Teachers</a:t>
            </a:r>
            <a:endParaRPr b="1" sz="1800">
              <a:solidFill>
                <a:srgbClr val="FFFFFF"/>
              </a:solidFill>
              <a:latin typeface="Comic Sans MS"/>
              <a:ea typeface="Comic Sans MS"/>
              <a:cs typeface="Comic Sans MS"/>
              <a:sym typeface="Comic Sans MS"/>
            </a:endParaRPr>
          </a:p>
        </p:txBody>
      </p:sp>
      <p:sp>
        <p:nvSpPr>
          <p:cNvPr id="137" name="Google Shape;137;p28"/>
          <p:cNvSpPr txBox="1"/>
          <p:nvPr/>
        </p:nvSpPr>
        <p:spPr>
          <a:xfrm>
            <a:off x="6102475" y="1789900"/>
            <a:ext cx="1596900" cy="355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300">
                <a:solidFill>
                  <a:srgbClr val="0000FF"/>
                </a:solidFill>
                <a:latin typeface="Comic Sans MS"/>
                <a:ea typeface="Comic Sans MS"/>
                <a:cs typeface="Comic Sans MS"/>
                <a:sym typeface="Comic Sans MS"/>
              </a:rPr>
              <a:t>School </a:t>
            </a:r>
            <a:endParaRPr b="1" sz="1300">
              <a:solidFill>
                <a:srgbClr val="0000FF"/>
              </a:solidFill>
              <a:latin typeface="Comic Sans MS"/>
              <a:ea typeface="Comic Sans MS"/>
              <a:cs typeface="Comic Sans MS"/>
              <a:sym typeface="Comic Sans MS"/>
            </a:endParaRPr>
          </a:p>
          <a:p>
            <a:pPr indent="0" lvl="0" marL="0" rtl="0" algn="ctr">
              <a:spcBef>
                <a:spcPts val="0"/>
              </a:spcBef>
              <a:spcAft>
                <a:spcPts val="0"/>
              </a:spcAft>
              <a:buNone/>
            </a:pPr>
            <a:r>
              <a:rPr b="1" lang="en" sz="1300">
                <a:solidFill>
                  <a:srgbClr val="0000FF"/>
                </a:solidFill>
                <a:latin typeface="Comic Sans MS"/>
                <a:ea typeface="Comic Sans MS"/>
                <a:cs typeface="Comic Sans MS"/>
                <a:sym typeface="Comic Sans MS"/>
              </a:rPr>
              <a:t>Nurse</a:t>
            </a:r>
            <a:endParaRPr b="1" sz="1300">
              <a:solidFill>
                <a:srgbClr val="0000FF"/>
              </a:solidFill>
              <a:latin typeface="Comic Sans MS"/>
              <a:ea typeface="Comic Sans MS"/>
              <a:cs typeface="Comic Sans MS"/>
              <a:sym typeface="Comic Sans MS"/>
            </a:endParaRPr>
          </a:p>
        </p:txBody>
      </p:sp>
      <p:sp>
        <p:nvSpPr>
          <p:cNvPr id="138" name="Google Shape;138;p28"/>
          <p:cNvSpPr txBox="1"/>
          <p:nvPr/>
        </p:nvSpPr>
        <p:spPr>
          <a:xfrm>
            <a:off x="7131825" y="2145700"/>
            <a:ext cx="1596900" cy="355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300">
                <a:solidFill>
                  <a:srgbClr val="FFFFFF"/>
                </a:solidFill>
                <a:latin typeface="Comic Sans MS"/>
                <a:ea typeface="Comic Sans MS"/>
                <a:cs typeface="Comic Sans MS"/>
                <a:sym typeface="Comic Sans MS"/>
              </a:rPr>
              <a:t>School Social Worker</a:t>
            </a:r>
            <a:endParaRPr b="1" sz="1300">
              <a:solidFill>
                <a:srgbClr val="FFFFFF"/>
              </a:solidFill>
              <a:latin typeface="Comic Sans MS"/>
              <a:ea typeface="Comic Sans MS"/>
              <a:cs typeface="Comic Sans MS"/>
              <a:sym typeface="Comic Sans MS"/>
            </a:endParaRPr>
          </a:p>
        </p:txBody>
      </p:sp>
      <p:sp>
        <p:nvSpPr>
          <p:cNvPr id="139" name="Google Shape;139;p28"/>
          <p:cNvSpPr txBox="1"/>
          <p:nvPr/>
        </p:nvSpPr>
        <p:spPr>
          <a:xfrm>
            <a:off x="396700" y="2265750"/>
            <a:ext cx="1596900" cy="546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300">
                <a:solidFill>
                  <a:srgbClr val="FFFFFF"/>
                </a:solidFill>
                <a:latin typeface="Comic Sans MS"/>
                <a:ea typeface="Comic Sans MS"/>
                <a:cs typeface="Comic Sans MS"/>
                <a:sym typeface="Comic Sans MS"/>
              </a:rPr>
              <a:t>School Psychologist</a:t>
            </a:r>
            <a:endParaRPr b="1" sz="1300">
              <a:solidFill>
                <a:srgbClr val="FFFFFF"/>
              </a:solidFill>
              <a:latin typeface="Comic Sans MS"/>
              <a:ea typeface="Comic Sans MS"/>
              <a:cs typeface="Comic Sans MS"/>
              <a:sym typeface="Comic Sans MS"/>
            </a:endParaRPr>
          </a:p>
        </p:txBody>
      </p:sp>
      <p:sp>
        <p:nvSpPr>
          <p:cNvPr id="140" name="Google Shape;140;p28"/>
          <p:cNvSpPr txBox="1"/>
          <p:nvPr/>
        </p:nvSpPr>
        <p:spPr>
          <a:xfrm>
            <a:off x="2414125" y="1031838"/>
            <a:ext cx="1751700" cy="355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700">
                <a:solidFill>
                  <a:srgbClr val="FFFFFF"/>
                </a:solidFill>
                <a:latin typeface="Comic Sans MS"/>
                <a:ea typeface="Comic Sans MS"/>
                <a:cs typeface="Comic Sans MS"/>
                <a:sym typeface="Comic Sans MS"/>
              </a:rPr>
              <a:t>Principals</a:t>
            </a:r>
            <a:endParaRPr b="1" sz="1700">
              <a:solidFill>
                <a:srgbClr val="FFFFFF"/>
              </a:solidFill>
              <a:latin typeface="Comic Sans MS"/>
              <a:ea typeface="Comic Sans MS"/>
              <a:cs typeface="Comic Sans MS"/>
              <a:sym typeface="Comic Sans MS"/>
            </a:endParaRPr>
          </a:p>
          <a:p>
            <a:pPr indent="0" lvl="0" marL="0" rtl="0" algn="ctr">
              <a:spcBef>
                <a:spcPts val="0"/>
              </a:spcBef>
              <a:spcAft>
                <a:spcPts val="0"/>
              </a:spcAft>
              <a:buNone/>
            </a:pPr>
            <a:r>
              <a:rPr b="1" lang="en" sz="1700">
                <a:solidFill>
                  <a:srgbClr val="FFFFFF"/>
                </a:solidFill>
                <a:latin typeface="Comic Sans MS"/>
                <a:ea typeface="Comic Sans MS"/>
                <a:cs typeface="Comic Sans MS"/>
                <a:sym typeface="Comic Sans MS"/>
              </a:rPr>
              <a:t>&amp;</a:t>
            </a:r>
            <a:endParaRPr b="1" sz="1700">
              <a:solidFill>
                <a:srgbClr val="FFFFFF"/>
              </a:solidFill>
              <a:latin typeface="Comic Sans MS"/>
              <a:ea typeface="Comic Sans MS"/>
              <a:cs typeface="Comic Sans MS"/>
              <a:sym typeface="Comic Sans MS"/>
            </a:endParaRPr>
          </a:p>
          <a:p>
            <a:pPr indent="0" lvl="0" marL="0" rtl="0" algn="ctr">
              <a:spcBef>
                <a:spcPts val="0"/>
              </a:spcBef>
              <a:spcAft>
                <a:spcPts val="0"/>
              </a:spcAft>
              <a:buNone/>
            </a:pPr>
            <a:r>
              <a:rPr b="1" lang="en" sz="1700">
                <a:solidFill>
                  <a:srgbClr val="FFFFFF"/>
                </a:solidFill>
                <a:latin typeface="Comic Sans MS"/>
                <a:ea typeface="Comic Sans MS"/>
                <a:cs typeface="Comic Sans MS"/>
                <a:sym typeface="Comic Sans MS"/>
              </a:rPr>
              <a:t>Vice Principals</a:t>
            </a:r>
            <a:endParaRPr b="1" sz="1700">
              <a:solidFill>
                <a:srgbClr val="FFFFFF"/>
              </a:solidFill>
              <a:latin typeface="Comic Sans MS"/>
              <a:ea typeface="Comic Sans MS"/>
              <a:cs typeface="Comic Sans MS"/>
              <a:sym typeface="Comic Sans MS"/>
            </a:endParaRPr>
          </a:p>
        </p:txBody>
      </p:sp>
      <p:sp>
        <p:nvSpPr>
          <p:cNvPr id="141" name="Google Shape;141;p28"/>
          <p:cNvSpPr txBox="1"/>
          <p:nvPr/>
        </p:nvSpPr>
        <p:spPr>
          <a:xfrm>
            <a:off x="83700" y="3737800"/>
            <a:ext cx="8976600" cy="2177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chemeClr val="dk1"/>
                </a:solidFill>
                <a:latin typeface="Comic Sans MS"/>
                <a:ea typeface="Comic Sans MS"/>
                <a:cs typeface="Comic Sans MS"/>
                <a:sym typeface="Comic Sans MS"/>
              </a:rPr>
              <a:t>As Helpers, we will</a:t>
            </a:r>
            <a:r>
              <a:rPr b="1" lang="en" sz="1800">
                <a:solidFill>
                  <a:schemeClr val="dk1"/>
                </a:solidFill>
                <a:latin typeface="Comic Sans MS"/>
                <a:ea typeface="Comic Sans MS"/>
                <a:cs typeface="Comic Sans MS"/>
                <a:sym typeface="Comic Sans MS"/>
              </a:rPr>
              <a:t> guide you through these difficult times. We will help you collect the tools to adjust to our new school life. We will provide school-wide</a:t>
            </a:r>
            <a:endParaRPr b="1" sz="1800">
              <a:solidFill>
                <a:schemeClr val="dk1"/>
              </a:solidFill>
              <a:latin typeface="Comic Sans MS"/>
              <a:ea typeface="Comic Sans MS"/>
              <a:cs typeface="Comic Sans MS"/>
              <a:sym typeface="Comic Sans MS"/>
            </a:endParaRPr>
          </a:p>
          <a:p>
            <a:pPr indent="0" lvl="0" marL="0" rtl="0" algn="ctr">
              <a:spcBef>
                <a:spcPts val="0"/>
              </a:spcBef>
              <a:spcAft>
                <a:spcPts val="0"/>
              </a:spcAft>
              <a:buNone/>
            </a:pPr>
            <a:r>
              <a:rPr b="1" lang="en" sz="1800">
                <a:solidFill>
                  <a:schemeClr val="dk1"/>
                </a:solidFill>
                <a:latin typeface="Comic Sans MS"/>
                <a:ea typeface="Comic Sans MS"/>
                <a:cs typeface="Comic Sans MS"/>
                <a:sym typeface="Comic Sans MS"/>
              </a:rPr>
              <a:t>SOCIAL EMOTIONAL LEARNING </a:t>
            </a:r>
            <a:endParaRPr b="1" sz="1800">
              <a:solidFill>
                <a:schemeClr val="dk1"/>
              </a:solidFill>
              <a:latin typeface="Comic Sans MS"/>
              <a:ea typeface="Comic Sans MS"/>
              <a:cs typeface="Comic Sans MS"/>
              <a:sym typeface="Comic Sans MS"/>
            </a:endParaRPr>
          </a:p>
          <a:p>
            <a:pPr indent="0" lvl="0" marL="0" rtl="0" algn="ctr">
              <a:spcBef>
                <a:spcPts val="0"/>
              </a:spcBef>
              <a:spcAft>
                <a:spcPts val="0"/>
              </a:spcAft>
              <a:buNone/>
            </a:pPr>
            <a:r>
              <a:rPr b="1" lang="en" sz="1800">
                <a:solidFill>
                  <a:schemeClr val="dk1"/>
                </a:solidFill>
                <a:latin typeface="Comic Sans MS"/>
                <a:ea typeface="Comic Sans MS"/>
                <a:cs typeface="Comic Sans MS"/>
                <a:sym typeface="Comic Sans MS"/>
              </a:rPr>
              <a:t>to help you achieve your highest potential. </a:t>
            </a:r>
            <a:endParaRPr b="1" sz="1800">
              <a:solidFill>
                <a:schemeClr val="dk1"/>
              </a:solidFill>
              <a:latin typeface="Comic Sans MS"/>
              <a:ea typeface="Comic Sans MS"/>
              <a:cs typeface="Comic Sans MS"/>
              <a:sym typeface="Comic Sans MS"/>
            </a:endParaRPr>
          </a:p>
        </p:txBody>
      </p:sp>
      <p:pic>
        <p:nvPicPr>
          <p:cNvPr id="142" name="Google Shape;142;p28"/>
          <p:cNvPicPr preferRelativeResize="0"/>
          <p:nvPr/>
        </p:nvPicPr>
        <p:blipFill>
          <a:blip r:embed="rId4">
            <a:alphaModFix amt="32000"/>
          </a:blip>
          <a:stretch>
            <a:fillRect/>
          </a:stretch>
        </p:blipFill>
        <p:spPr>
          <a:xfrm>
            <a:off x="3134751" y="1984450"/>
            <a:ext cx="2760675" cy="274339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46" name="Shape 146"/>
        <p:cNvGrpSpPr/>
        <p:nvPr/>
      </p:nvGrpSpPr>
      <p:grpSpPr>
        <a:xfrm>
          <a:off x="0" y="0"/>
          <a:ext cx="0" cy="0"/>
          <a:chOff x="0" y="0"/>
          <a:chExt cx="0" cy="0"/>
        </a:xfrm>
      </p:grpSpPr>
      <p:sp>
        <p:nvSpPr>
          <p:cNvPr id="147" name="Google Shape;147;p29"/>
          <p:cNvSpPr txBox="1"/>
          <p:nvPr/>
        </p:nvSpPr>
        <p:spPr>
          <a:xfrm>
            <a:off x="3476625" y="2392050"/>
            <a:ext cx="5753100" cy="989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600">
                <a:solidFill>
                  <a:schemeClr val="lt2"/>
                </a:solidFill>
                <a:latin typeface="Comic Sans MS"/>
                <a:ea typeface="Comic Sans MS"/>
                <a:cs typeface="Comic Sans MS"/>
                <a:sym typeface="Comic Sans MS"/>
              </a:rPr>
              <a:t>What is Social Emotional Learning </a:t>
            </a:r>
            <a:endParaRPr b="1" sz="2600">
              <a:solidFill>
                <a:schemeClr val="lt2"/>
              </a:solidFill>
              <a:latin typeface="Comic Sans MS"/>
              <a:ea typeface="Comic Sans MS"/>
              <a:cs typeface="Comic Sans MS"/>
              <a:sym typeface="Comic Sans MS"/>
            </a:endParaRPr>
          </a:p>
          <a:p>
            <a:pPr indent="0" lvl="0" marL="0" rtl="0" algn="ctr">
              <a:spcBef>
                <a:spcPts val="0"/>
              </a:spcBef>
              <a:spcAft>
                <a:spcPts val="0"/>
              </a:spcAft>
              <a:buNone/>
            </a:pPr>
            <a:r>
              <a:rPr b="1" lang="en" sz="2600">
                <a:solidFill>
                  <a:schemeClr val="lt2"/>
                </a:solidFill>
                <a:latin typeface="Comic Sans MS"/>
                <a:ea typeface="Comic Sans MS"/>
                <a:cs typeface="Comic Sans MS"/>
                <a:sym typeface="Comic Sans MS"/>
              </a:rPr>
              <a:t>or </a:t>
            </a:r>
            <a:endParaRPr b="1" sz="2600">
              <a:solidFill>
                <a:schemeClr val="lt2"/>
              </a:solidFill>
              <a:latin typeface="Comic Sans MS"/>
              <a:ea typeface="Comic Sans MS"/>
              <a:cs typeface="Comic Sans MS"/>
              <a:sym typeface="Comic Sans MS"/>
            </a:endParaRPr>
          </a:p>
          <a:p>
            <a:pPr indent="0" lvl="0" marL="0" rtl="0" algn="ctr">
              <a:spcBef>
                <a:spcPts val="0"/>
              </a:spcBef>
              <a:spcAft>
                <a:spcPts val="0"/>
              </a:spcAft>
              <a:buNone/>
            </a:pPr>
            <a:r>
              <a:rPr b="1" lang="en" sz="2600">
                <a:solidFill>
                  <a:schemeClr val="lt2"/>
                </a:solidFill>
                <a:latin typeface="Comic Sans MS"/>
                <a:ea typeface="Comic Sans MS"/>
                <a:cs typeface="Comic Sans MS"/>
                <a:sym typeface="Comic Sans MS"/>
              </a:rPr>
              <a:t>SEL?</a:t>
            </a:r>
            <a:endParaRPr b="1" sz="2600">
              <a:solidFill>
                <a:schemeClr val="lt2"/>
              </a:solidFill>
              <a:latin typeface="Comic Sans MS"/>
              <a:ea typeface="Comic Sans MS"/>
              <a:cs typeface="Comic Sans MS"/>
              <a:sym typeface="Comic Sans MS"/>
            </a:endParaRPr>
          </a:p>
        </p:txBody>
      </p:sp>
      <p:sp>
        <p:nvSpPr>
          <p:cNvPr id="148" name="Google Shape;148;p29"/>
          <p:cNvSpPr txBox="1"/>
          <p:nvPr/>
        </p:nvSpPr>
        <p:spPr>
          <a:xfrm>
            <a:off x="137875" y="305450"/>
            <a:ext cx="5468700" cy="829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rgbClr val="0000FF"/>
                </a:solidFill>
                <a:latin typeface="Comic Sans MS"/>
                <a:ea typeface="Comic Sans MS"/>
                <a:cs typeface="Comic Sans MS"/>
                <a:sym typeface="Comic Sans MS"/>
              </a:rPr>
              <a:t>Social Emotional Learning will help students feel safe, respected, and supported </a:t>
            </a:r>
            <a:endParaRPr b="1" sz="1800">
              <a:solidFill>
                <a:srgbClr val="0000FF"/>
              </a:solidFill>
              <a:latin typeface="Comic Sans MS"/>
              <a:ea typeface="Comic Sans MS"/>
              <a:cs typeface="Comic Sans MS"/>
              <a:sym typeface="Comic Sans MS"/>
            </a:endParaRPr>
          </a:p>
          <a:p>
            <a:pPr indent="0" lvl="0" marL="0" rtl="0" algn="ctr">
              <a:spcBef>
                <a:spcPts val="0"/>
              </a:spcBef>
              <a:spcAft>
                <a:spcPts val="0"/>
              </a:spcAft>
              <a:buNone/>
            </a:pPr>
            <a:r>
              <a:rPr b="1" lang="en" sz="1800">
                <a:solidFill>
                  <a:srgbClr val="0000FF"/>
                </a:solidFill>
                <a:latin typeface="Comic Sans MS"/>
                <a:ea typeface="Comic Sans MS"/>
                <a:cs typeface="Comic Sans MS"/>
                <a:sym typeface="Comic Sans MS"/>
              </a:rPr>
              <a:t>in order to do their best through these challenging times.</a:t>
            </a:r>
            <a:r>
              <a:rPr b="1" lang="en" sz="1800">
                <a:solidFill>
                  <a:srgbClr val="FFFFFF"/>
                </a:solidFill>
                <a:latin typeface="Comic Sans MS"/>
                <a:ea typeface="Comic Sans MS"/>
                <a:cs typeface="Comic Sans MS"/>
                <a:sym typeface="Comic Sans MS"/>
              </a:rPr>
              <a:t> </a:t>
            </a:r>
            <a:endParaRPr b="1" sz="1800">
              <a:solidFill>
                <a:srgbClr val="FFFFFF"/>
              </a:solidFill>
              <a:latin typeface="Comic Sans MS"/>
              <a:ea typeface="Comic Sans MS"/>
              <a:cs typeface="Comic Sans MS"/>
              <a:sym typeface="Comic Sans MS"/>
            </a:endParaRPr>
          </a:p>
        </p:txBody>
      </p:sp>
      <p:pic>
        <p:nvPicPr>
          <p:cNvPr descr="Bitmoji Image" id="149" name="Google Shape;149;p29"/>
          <p:cNvPicPr preferRelativeResize="0"/>
          <p:nvPr/>
        </p:nvPicPr>
        <p:blipFill>
          <a:blip r:embed="rId4">
            <a:alphaModFix/>
          </a:blip>
          <a:stretch>
            <a:fillRect/>
          </a:stretch>
        </p:blipFill>
        <p:spPr>
          <a:xfrm>
            <a:off x="5215900" y="3381400"/>
            <a:ext cx="1800225" cy="1800225"/>
          </a:xfrm>
          <a:prstGeom prst="rect">
            <a:avLst/>
          </a:prstGeom>
          <a:noFill/>
          <a:ln>
            <a:noFill/>
          </a:ln>
        </p:spPr>
      </p:pic>
      <p:pic>
        <p:nvPicPr>
          <p:cNvPr descr="Bitmoji Image" id="150" name="Google Shape;150;p29"/>
          <p:cNvPicPr preferRelativeResize="0"/>
          <p:nvPr/>
        </p:nvPicPr>
        <p:blipFill>
          <a:blip r:embed="rId5">
            <a:alphaModFix/>
          </a:blip>
          <a:stretch>
            <a:fillRect/>
          </a:stretch>
        </p:blipFill>
        <p:spPr>
          <a:xfrm>
            <a:off x="711300" y="2392050"/>
            <a:ext cx="2524700" cy="23062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9DAF8"/>
        </a:solidFill>
      </p:bgPr>
    </p:bg>
    <p:spTree>
      <p:nvGrpSpPr>
        <p:cNvPr id="154" name="Shape 154"/>
        <p:cNvGrpSpPr/>
        <p:nvPr/>
      </p:nvGrpSpPr>
      <p:grpSpPr>
        <a:xfrm>
          <a:off x="0" y="0"/>
          <a:ext cx="0" cy="0"/>
          <a:chOff x="0" y="0"/>
          <a:chExt cx="0" cy="0"/>
        </a:xfrm>
      </p:grpSpPr>
      <p:pic>
        <p:nvPicPr>
          <p:cNvPr descr="Learn more at http://www.cfchildren.org/social-emotional-learning.&#10;&#10;What is SEL? Social-emotional learning (SEL) is the process of developing the self-awareness, self-control, and interpersonal skills that are vital for school, work, and life success.&#10;&#10;The creators of Second Step show what social-emotional skills are and the important role they play throughout our lives." id="155" name="Google Shape;155;p30" title="Social-Emotional Learning: What Is SEL and Why SEL Matters">
            <a:hlinkClick r:id="rId3"/>
          </p:cNvPr>
          <p:cNvPicPr preferRelativeResize="0"/>
          <p:nvPr/>
        </p:nvPicPr>
        <p:blipFill>
          <a:blip r:embed="rId4">
            <a:alphaModFix/>
          </a:blip>
          <a:stretch>
            <a:fillRect/>
          </a:stretch>
        </p:blipFill>
        <p:spPr>
          <a:xfrm>
            <a:off x="223550" y="446163"/>
            <a:ext cx="8696900" cy="45981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59" name="Shape 159"/>
        <p:cNvGrpSpPr/>
        <p:nvPr/>
      </p:nvGrpSpPr>
      <p:grpSpPr>
        <a:xfrm>
          <a:off x="0" y="0"/>
          <a:ext cx="0" cy="0"/>
          <a:chOff x="0" y="0"/>
          <a:chExt cx="0" cy="0"/>
        </a:xfrm>
      </p:grpSpPr>
      <p:sp>
        <p:nvSpPr>
          <p:cNvPr id="160" name="Google Shape;160;p31"/>
          <p:cNvSpPr txBox="1"/>
          <p:nvPr>
            <p:ph type="title"/>
          </p:nvPr>
        </p:nvSpPr>
        <p:spPr>
          <a:xfrm>
            <a:off x="311700" y="225950"/>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2900" u="sng">
                <a:solidFill>
                  <a:srgbClr val="FE4353"/>
                </a:solidFill>
              </a:rPr>
              <a:t>The </a:t>
            </a:r>
            <a:r>
              <a:rPr b="1" lang="en" sz="2900" u="sng">
                <a:solidFill>
                  <a:srgbClr val="FE4353"/>
                </a:solidFill>
              </a:rPr>
              <a:t>5 Competencies of</a:t>
            </a:r>
            <a:endParaRPr b="1" sz="2900" u="sng">
              <a:solidFill>
                <a:srgbClr val="FE4353"/>
              </a:solidFill>
            </a:endParaRPr>
          </a:p>
          <a:p>
            <a:pPr indent="0" lvl="0" marL="0" rtl="0" algn="ctr">
              <a:spcBef>
                <a:spcPts val="0"/>
              </a:spcBef>
              <a:spcAft>
                <a:spcPts val="0"/>
              </a:spcAft>
              <a:buNone/>
            </a:pPr>
            <a:r>
              <a:rPr lang="en">
                <a:solidFill>
                  <a:srgbClr val="FE4353"/>
                </a:solidFill>
              </a:rPr>
              <a:t> S</a:t>
            </a:r>
            <a:r>
              <a:rPr lang="en">
                <a:solidFill>
                  <a:srgbClr val="FC6037"/>
                </a:solidFill>
              </a:rPr>
              <a:t>o</a:t>
            </a:r>
            <a:r>
              <a:rPr lang="en">
                <a:solidFill>
                  <a:srgbClr val="F3801F"/>
                </a:solidFill>
              </a:rPr>
              <a:t>c</a:t>
            </a:r>
            <a:r>
              <a:rPr lang="en">
                <a:solidFill>
                  <a:srgbClr val="E29F0E"/>
                </a:solidFill>
              </a:rPr>
              <a:t>i</a:t>
            </a:r>
            <a:r>
              <a:rPr lang="en">
                <a:solidFill>
                  <a:srgbClr val="CBBD03"/>
                </a:solidFill>
              </a:rPr>
              <a:t>a</a:t>
            </a:r>
            <a:r>
              <a:rPr lang="en">
                <a:solidFill>
                  <a:srgbClr val="AFD701"/>
                </a:solidFill>
              </a:rPr>
              <a:t>l</a:t>
            </a:r>
            <a:r>
              <a:rPr lang="en">
                <a:solidFill>
                  <a:srgbClr val="90EB06"/>
                </a:solidFill>
              </a:rPr>
              <a:t> </a:t>
            </a:r>
            <a:r>
              <a:rPr lang="en">
                <a:solidFill>
                  <a:srgbClr val="71F813"/>
                </a:solidFill>
              </a:rPr>
              <a:t>E</a:t>
            </a:r>
            <a:r>
              <a:rPr lang="en">
                <a:solidFill>
                  <a:srgbClr val="52FE27"/>
                </a:solidFill>
              </a:rPr>
              <a:t>m</a:t>
            </a:r>
            <a:r>
              <a:rPr lang="en">
                <a:solidFill>
                  <a:srgbClr val="36FC40"/>
                </a:solidFill>
              </a:rPr>
              <a:t>o</a:t>
            </a:r>
            <a:r>
              <a:rPr lang="en">
                <a:solidFill>
                  <a:srgbClr val="1EF25E"/>
                </a:solidFill>
              </a:rPr>
              <a:t>t</a:t>
            </a:r>
            <a:r>
              <a:rPr lang="en">
                <a:solidFill>
                  <a:srgbClr val="0DE17D"/>
                </a:solidFill>
              </a:rPr>
              <a:t>i</a:t>
            </a:r>
            <a:r>
              <a:rPr lang="en">
                <a:solidFill>
                  <a:srgbClr val="03CA9D"/>
                </a:solidFill>
              </a:rPr>
              <a:t>o</a:t>
            </a:r>
            <a:r>
              <a:rPr lang="en">
                <a:solidFill>
                  <a:srgbClr val="01AEBB"/>
                </a:solidFill>
              </a:rPr>
              <a:t>n</a:t>
            </a:r>
            <a:r>
              <a:rPr lang="en">
                <a:solidFill>
                  <a:srgbClr val="068FD5"/>
                </a:solidFill>
              </a:rPr>
              <a:t>a</a:t>
            </a:r>
            <a:r>
              <a:rPr lang="en">
                <a:solidFill>
                  <a:srgbClr val="146FE9"/>
                </a:solidFill>
              </a:rPr>
              <a:t>l</a:t>
            </a:r>
            <a:r>
              <a:rPr lang="en">
                <a:solidFill>
                  <a:srgbClr val="2850F8"/>
                </a:solidFill>
              </a:rPr>
              <a:t> </a:t>
            </a:r>
            <a:r>
              <a:rPr lang="en">
                <a:solidFill>
                  <a:srgbClr val="4135FE"/>
                </a:solidFill>
              </a:rPr>
              <a:t>L</a:t>
            </a:r>
            <a:r>
              <a:rPr lang="en">
                <a:solidFill>
                  <a:srgbClr val="5F1DFD"/>
                </a:solidFill>
              </a:rPr>
              <a:t>e</a:t>
            </a:r>
            <a:r>
              <a:rPr lang="en">
                <a:solidFill>
                  <a:srgbClr val="7E0CF3"/>
                </a:solidFill>
              </a:rPr>
              <a:t>a</a:t>
            </a:r>
            <a:r>
              <a:rPr lang="en">
                <a:solidFill>
                  <a:srgbClr val="9E03E3"/>
                </a:solidFill>
              </a:rPr>
              <a:t>r</a:t>
            </a:r>
            <a:r>
              <a:rPr lang="en">
                <a:solidFill>
                  <a:srgbClr val="BC01CC"/>
                </a:solidFill>
              </a:rPr>
              <a:t>n</a:t>
            </a:r>
            <a:r>
              <a:rPr lang="en">
                <a:solidFill>
                  <a:srgbClr val="D607B0"/>
                </a:solidFill>
              </a:rPr>
              <a:t>i</a:t>
            </a:r>
            <a:r>
              <a:rPr lang="en">
                <a:solidFill>
                  <a:srgbClr val="EA1492"/>
                </a:solidFill>
              </a:rPr>
              <a:t>n</a:t>
            </a:r>
            <a:r>
              <a:rPr lang="en">
                <a:solidFill>
                  <a:srgbClr val="F82972"/>
                </a:solidFill>
              </a:rPr>
              <a:t>g</a:t>
            </a:r>
            <a:r>
              <a:rPr lang="en">
                <a:solidFill>
                  <a:srgbClr val="FE4353"/>
                </a:solidFill>
              </a:rPr>
              <a:t> </a:t>
            </a:r>
            <a:endParaRPr>
              <a:solidFill>
                <a:srgbClr val="FE4353"/>
              </a:solidFill>
            </a:endParaRPr>
          </a:p>
        </p:txBody>
      </p:sp>
      <p:sp>
        <p:nvSpPr>
          <p:cNvPr id="161" name="Google Shape;161;p31"/>
          <p:cNvSpPr txBox="1"/>
          <p:nvPr>
            <p:ph idx="1" type="body"/>
          </p:nvPr>
        </p:nvSpPr>
        <p:spPr>
          <a:xfrm>
            <a:off x="1422975" y="1132025"/>
            <a:ext cx="6164700" cy="1497000"/>
          </a:xfrm>
          <a:prstGeom prst="rect">
            <a:avLst/>
          </a:prstGeom>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b="1" lang="en" sz="2000">
                <a:solidFill>
                  <a:srgbClr val="FFBB00"/>
                </a:solidFill>
              </a:rPr>
              <a:t>S</a:t>
            </a:r>
            <a:r>
              <a:rPr b="1" lang="en" sz="2000">
                <a:solidFill>
                  <a:srgbClr val="FFAD00"/>
                </a:solidFill>
              </a:rPr>
              <a:t>e</a:t>
            </a:r>
            <a:r>
              <a:rPr b="1" lang="en" sz="2000">
                <a:solidFill>
                  <a:srgbClr val="FFA000"/>
                </a:solidFill>
              </a:rPr>
              <a:t>l</a:t>
            </a:r>
            <a:r>
              <a:rPr b="1" lang="en" sz="2000">
                <a:solidFill>
                  <a:srgbClr val="FF9200"/>
                </a:solidFill>
              </a:rPr>
              <a:t>f</a:t>
            </a:r>
            <a:r>
              <a:rPr b="1" lang="en" sz="2000">
                <a:solidFill>
                  <a:srgbClr val="FF8500"/>
                </a:solidFill>
              </a:rPr>
              <a:t>-</a:t>
            </a:r>
            <a:r>
              <a:rPr b="1" lang="en" sz="2000">
                <a:solidFill>
                  <a:srgbClr val="FF7800"/>
                </a:solidFill>
              </a:rPr>
              <a:t>A</a:t>
            </a:r>
            <a:r>
              <a:rPr b="1" lang="en" sz="2000">
                <a:solidFill>
                  <a:srgbClr val="FF6A00"/>
                </a:solidFill>
              </a:rPr>
              <a:t>w</a:t>
            </a:r>
            <a:r>
              <a:rPr b="1" lang="en" sz="2000">
                <a:solidFill>
                  <a:srgbClr val="FF5D00"/>
                </a:solidFill>
              </a:rPr>
              <a:t>a</a:t>
            </a:r>
            <a:r>
              <a:rPr b="1" lang="en" sz="2000">
                <a:solidFill>
                  <a:srgbClr val="FF5000"/>
                </a:solidFill>
              </a:rPr>
              <a:t>r</a:t>
            </a:r>
            <a:r>
              <a:rPr b="1" lang="en" sz="2000">
                <a:solidFill>
                  <a:srgbClr val="FF4200"/>
                </a:solidFill>
              </a:rPr>
              <a:t>e</a:t>
            </a:r>
            <a:r>
              <a:rPr b="1" lang="en" sz="2000">
                <a:solidFill>
                  <a:srgbClr val="FF3500"/>
                </a:solidFill>
              </a:rPr>
              <a:t>n</a:t>
            </a:r>
            <a:r>
              <a:rPr b="1" lang="en" sz="2000">
                <a:solidFill>
                  <a:srgbClr val="FF2800"/>
                </a:solidFill>
              </a:rPr>
              <a:t>e</a:t>
            </a:r>
            <a:r>
              <a:rPr b="1" lang="en" sz="2000">
                <a:solidFill>
                  <a:srgbClr val="FF1A00"/>
                </a:solidFill>
              </a:rPr>
              <a:t>s</a:t>
            </a:r>
            <a:r>
              <a:rPr b="1" lang="en" sz="2000">
                <a:solidFill>
                  <a:srgbClr val="FF0D00"/>
                </a:solidFill>
              </a:rPr>
              <a:t>s</a:t>
            </a:r>
            <a:endParaRPr b="1" sz="2000">
              <a:solidFill>
                <a:srgbClr val="FF0D00"/>
              </a:solidFill>
            </a:endParaRPr>
          </a:p>
          <a:p>
            <a:pPr indent="0" lvl="0" marL="0" rtl="0" algn="ctr">
              <a:lnSpc>
                <a:spcPct val="100000"/>
              </a:lnSpc>
              <a:spcBef>
                <a:spcPts val="1600"/>
              </a:spcBef>
              <a:spcAft>
                <a:spcPts val="0"/>
              </a:spcAft>
              <a:buClr>
                <a:schemeClr val="dk1"/>
              </a:buClr>
              <a:buSzPts val="1100"/>
              <a:buFont typeface="Arial"/>
              <a:buNone/>
            </a:pPr>
            <a:r>
              <a:rPr lang="en" sz="2000">
                <a:solidFill>
                  <a:srgbClr val="FFAE00"/>
                </a:solidFill>
              </a:rPr>
              <a:t>S</a:t>
            </a:r>
            <a:r>
              <a:rPr lang="en" sz="2000">
                <a:solidFill>
                  <a:srgbClr val="FFA200"/>
                </a:solidFill>
              </a:rPr>
              <a:t>e</a:t>
            </a:r>
            <a:r>
              <a:rPr lang="en" sz="2000">
                <a:solidFill>
                  <a:srgbClr val="FF9700"/>
                </a:solidFill>
              </a:rPr>
              <a:t>l</a:t>
            </a:r>
            <a:r>
              <a:rPr lang="en" sz="2000">
                <a:solidFill>
                  <a:srgbClr val="FF8B00"/>
                </a:solidFill>
              </a:rPr>
              <a:t>f</a:t>
            </a:r>
            <a:r>
              <a:rPr lang="en" sz="2000">
                <a:solidFill>
                  <a:srgbClr val="FF7F00"/>
                </a:solidFill>
              </a:rPr>
              <a:t>-</a:t>
            </a:r>
            <a:r>
              <a:rPr lang="en" sz="2000">
                <a:solidFill>
                  <a:srgbClr val="FF7400"/>
                </a:solidFill>
              </a:rPr>
              <a:t>M</a:t>
            </a:r>
            <a:r>
              <a:rPr lang="en" sz="2000">
                <a:solidFill>
                  <a:srgbClr val="FF6800"/>
                </a:solidFill>
              </a:rPr>
              <a:t>a</a:t>
            </a:r>
            <a:r>
              <a:rPr lang="en" sz="2000">
                <a:solidFill>
                  <a:srgbClr val="FF5C00"/>
                </a:solidFill>
              </a:rPr>
              <a:t>n</a:t>
            </a:r>
            <a:r>
              <a:rPr lang="en" sz="2000">
                <a:solidFill>
                  <a:srgbClr val="FF5100"/>
                </a:solidFill>
              </a:rPr>
              <a:t>a</a:t>
            </a:r>
            <a:r>
              <a:rPr lang="en" sz="2000">
                <a:solidFill>
                  <a:srgbClr val="FF4500"/>
                </a:solidFill>
              </a:rPr>
              <a:t>g</a:t>
            </a:r>
            <a:r>
              <a:rPr lang="en" sz="2000">
                <a:solidFill>
                  <a:srgbClr val="FF3A00"/>
                </a:solidFill>
              </a:rPr>
              <a:t>e</a:t>
            </a:r>
            <a:r>
              <a:rPr lang="en" sz="2000">
                <a:solidFill>
                  <a:srgbClr val="FF2E00"/>
                </a:solidFill>
              </a:rPr>
              <a:t>m</a:t>
            </a:r>
            <a:r>
              <a:rPr lang="en" sz="2000">
                <a:solidFill>
                  <a:srgbClr val="FF2200"/>
                </a:solidFill>
              </a:rPr>
              <a:t>e</a:t>
            </a:r>
            <a:r>
              <a:rPr lang="en" sz="2000">
                <a:solidFill>
                  <a:srgbClr val="FF1700"/>
                </a:solidFill>
              </a:rPr>
              <a:t>n</a:t>
            </a:r>
            <a:r>
              <a:rPr lang="en" sz="2000">
                <a:solidFill>
                  <a:srgbClr val="FF0B00"/>
                </a:solidFill>
              </a:rPr>
              <a:t>t</a:t>
            </a:r>
            <a:endParaRPr sz="2000">
              <a:solidFill>
                <a:srgbClr val="FF0B00"/>
              </a:solidFill>
            </a:endParaRPr>
          </a:p>
          <a:p>
            <a:pPr indent="0" lvl="0" marL="0" rtl="0" algn="ctr">
              <a:lnSpc>
                <a:spcPct val="100000"/>
              </a:lnSpc>
              <a:spcBef>
                <a:spcPts val="1600"/>
              </a:spcBef>
              <a:spcAft>
                <a:spcPts val="0"/>
              </a:spcAft>
              <a:buNone/>
            </a:pPr>
            <a:r>
              <a:rPr lang="en" sz="2000">
                <a:solidFill>
                  <a:srgbClr val="59FF00"/>
                </a:solidFill>
              </a:rPr>
              <a:t>S</a:t>
            </a:r>
            <a:r>
              <a:rPr lang="en" sz="2000">
                <a:solidFill>
                  <a:srgbClr val="75FF00"/>
                </a:solidFill>
              </a:rPr>
              <a:t>o</a:t>
            </a:r>
            <a:r>
              <a:rPr lang="en" sz="2000">
                <a:solidFill>
                  <a:srgbClr val="91FF00"/>
                </a:solidFill>
              </a:rPr>
              <a:t>c</a:t>
            </a:r>
            <a:r>
              <a:rPr lang="en" sz="2000">
                <a:solidFill>
                  <a:srgbClr val="ADFF00"/>
                </a:solidFill>
              </a:rPr>
              <a:t>i</a:t>
            </a:r>
            <a:r>
              <a:rPr lang="en" sz="2000">
                <a:solidFill>
                  <a:srgbClr val="C9FF00"/>
                </a:solidFill>
              </a:rPr>
              <a:t>a</a:t>
            </a:r>
            <a:r>
              <a:rPr lang="en" sz="2000">
                <a:solidFill>
                  <a:srgbClr val="E5FF00"/>
                </a:solidFill>
              </a:rPr>
              <a:t>l</a:t>
            </a:r>
            <a:r>
              <a:rPr lang="en" sz="2000">
                <a:solidFill>
                  <a:srgbClr val="F7FF00"/>
                </a:solidFill>
              </a:rPr>
              <a:t> </a:t>
            </a:r>
            <a:r>
              <a:rPr lang="en" sz="2000">
                <a:solidFill>
                  <a:srgbClr val="FFFC00"/>
                </a:solidFill>
              </a:rPr>
              <a:t>A</a:t>
            </a:r>
            <a:r>
              <a:rPr lang="en" sz="2000">
                <a:solidFill>
                  <a:srgbClr val="FFE000"/>
                </a:solidFill>
              </a:rPr>
              <a:t>w</a:t>
            </a:r>
            <a:r>
              <a:rPr lang="en" sz="2000">
                <a:solidFill>
                  <a:srgbClr val="FFC400"/>
                </a:solidFill>
              </a:rPr>
              <a:t>a</a:t>
            </a:r>
            <a:r>
              <a:rPr lang="en" sz="2000">
                <a:solidFill>
                  <a:srgbClr val="FFA800"/>
                </a:solidFill>
              </a:rPr>
              <a:t>r</a:t>
            </a:r>
            <a:r>
              <a:rPr lang="en" sz="2000">
                <a:solidFill>
                  <a:srgbClr val="FF8C00"/>
                </a:solidFill>
              </a:rPr>
              <a:t>e</a:t>
            </a:r>
            <a:r>
              <a:rPr lang="en" sz="2000">
                <a:solidFill>
                  <a:srgbClr val="FF7000"/>
                </a:solidFill>
              </a:rPr>
              <a:t>n</a:t>
            </a:r>
            <a:r>
              <a:rPr lang="en" sz="2000">
                <a:solidFill>
                  <a:srgbClr val="FF5400"/>
                </a:solidFill>
              </a:rPr>
              <a:t>e</a:t>
            </a:r>
            <a:r>
              <a:rPr lang="en" sz="2000">
                <a:solidFill>
                  <a:srgbClr val="FF3800"/>
                </a:solidFill>
              </a:rPr>
              <a:t>s</a:t>
            </a:r>
            <a:r>
              <a:rPr lang="en" sz="2000">
                <a:solidFill>
                  <a:srgbClr val="FF1C00"/>
                </a:solidFill>
              </a:rPr>
              <a:t>s</a:t>
            </a:r>
            <a:endParaRPr sz="2000">
              <a:solidFill>
                <a:srgbClr val="FF1C00"/>
              </a:solidFill>
            </a:endParaRPr>
          </a:p>
          <a:p>
            <a:pPr indent="0" lvl="0" marL="0" rtl="0" algn="ctr">
              <a:lnSpc>
                <a:spcPct val="100000"/>
              </a:lnSpc>
              <a:spcBef>
                <a:spcPts val="1600"/>
              </a:spcBef>
              <a:spcAft>
                <a:spcPts val="0"/>
              </a:spcAft>
              <a:buNone/>
            </a:pPr>
            <a:r>
              <a:rPr lang="en" sz="2000">
                <a:solidFill>
                  <a:srgbClr val="00FF08"/>
                </a:solidFill>
              </a:rPr>
              <a:t>R</a:t>
            </a:r>
            <a:r>
              <a:rPr lang="en" sz="2000">
                <a:solidFill>
                  <a:srgbClr val="14FF00"/>
                </a:solidFill>
              </a:rPr>
              <a:t>e</a:t>
            </a:r>
            <a:r>
              <a:rPr lang="en" sz="2000">
                <a:solidFill>
                  <a:srgbClr val="31FF00"/>
                </a:solidFill>
              </a:rPr>
              <a:t>l</a:t>
            </a:r>
            <a:r>
              <a:rPr lang="en" sz="2000">
                <a:solidFill>
                  <a:srgbClr val="4DFF00"/>
                </a:solidFill>
              </a:rPr>
              <a:t>a</a:t>
            </a:r>
            <a:r>
              <a:rPr lang="en" sz="2000">
                <a:solidFill>
                  <a:srgbClr val="6AFF00"/>
                </a:solidFill>
              </a:rPr>
              <a:t>t</a:t>
            </a:r>
            <a:r>
              <a:rPr lang="en" sz="2000">
                <a:solidFill>
                  <a:srgbClr val="87FF00"/>
                </a:solidFill>
              </a:rPr>
              <a:t>i</a:t>
            </a:r>
            <a:r>
              <a:rPr lang="en" sz="2000">
                <a:solidFill>
                  <a:srgbClr val="A4FF00"/>
                </a:solidFill>
              </a:rPr>
              <a:t>o</a:t>
            </a:r>
            <a:r>
              <a:rPr lang="en" sz="2000">
                <a:solidFill>
                  <a:srgbClr val="C1FF00"/>
                </a:solidFill>
              </a:rPr>
              <a:t>n</a:t>
            </a:r>
            <a:r>
              <a:rPr lang="en" sz="2000">
                <a:solidFill>
                  <a:srgbClr val="DDFF00"/>
                </a:solidFill>
              </a:rPr>
              <a:t>s</a:t>
            </a:r>
            <a:r>
              <a:rPr lang="en" sz="2000">
                <a:solidFill>
                  <a:srgbClr val="FAFF00"/>
                </a:solidFill>
              </a:rPr>
              <a:t>h</a:t>
            </a:r>
            <a:r>
              <a:rPr lang="en" sz="2000">
                <a:solidFill>
                  <a:srgbClr val="FFE600"/>
                </a:solidFill>
              </a:rPr>
              <a:t>i</a:t>
            </a:r>
            <a:r>
              <a:rPr lang="en" sz="2000">
                <a:solidFill>
                  <a:srgbClr val="FFC900"/>
                </a:solidFill>
              </a:rPr>
              <a:t>p</a:t>
            </a:r>
            <a:r>
              <a:rPr lang="en" sz="2000">
                <a:solidFill>
                  <a:srgbClr val="FFFFFF"/>
                </a:solidFill>
              </a:rPr>
              <a:t> </a:t>
            </a:r>
            <a:r>
              <a:rPr lang="en" sz="2000">
                <a:solidFill>
                  <a:srgbClr val="FFAC00"/>
                </a:solidFill>
              </a:rPr>
              <a:t>S</a:t>
            </a:r>
            <a:r>
              <a:rPr lang="en" sz="2000">
                <a:solidFill>
                  <a:srgbClr val="FF9000"/>
                </a:solidFill>
              </a:rPr>
              <a:t>k</a:t>
            </a:r>
            <a:r>
              <a:rPr lang="en" sz="2000">
                <a:solidFill>
                  <a:srgbClr val="FF7300"/>
                </a:solidFill>
              </a:rPr>
              <a:t>i</a:t>
            </a:r>
            <a:r>
              <a:rPr lang="en" sz="2000">
                <a:solidFill>
                  <a:srgbClr val="FF5600"/>
                </a:solidFill>
              </a:rPr>
              <a:t>l</a:t>
            </a:r>
            <a:r>
              <a:rPr lang="en" sz="2000">
                <a:solidFill>
                  <a:srgbClr val="FF3900"/>
                </a:solidFill>
              </a:rPr>
              <a:t>l</a:t>
            </a:r>
            <a:r>
              <a:rPr lang="en" sz="2000">
                <a:solidFill>
                  <a:srgbClr val="FF1C00"/>
                </a:solidFill>
              </a:rPr>
              <a:t>s</a:t>
            </a:r>
            <a:endParaRPr sz="2000">
              <a:solidFill>
                <a:srgbClr val="FF1C00"/>
              </a:solidFill>
            </a:endParaRPr>
          </a:p>
          <a:p>
            <a:pPr indent="0" lvl="0" marL="0" rtl="0" algn="ctr">
              <a:lnSpc>
                <a:spcPct val="100000"/>
              </a:lnSpc>
              <a:spcBef>
                <a:spcPts val="1600"/>
              </a:spcBef>
              <a:spcAft>
                <a:spcPts val="0"/>
              </a:spcAft>
              <a:buNone/>
            </a:pPr>
            <a:r>
              <a:rPr lang="en" sz="2000">
                <a:solidFill>
                  <a:srgbClr val="FFDD00"/>
                </a:solidFill>
              </a:rPr>
              <a:t>R</a:t>
            </a:r>
            <a:r>
              <a:rPr lang="en" sz="2000">
                <a:solidFill>
                  <a:srgbClr val="FFD400"/>
                </a:solidFill>
              </a:rPr>
              <a:t>e</a:t>
            </a:r>
            <a:r>
              <a:rPr lang="en" sz="2000">
                <a:solidFill>
                  <a:srgbClr val="FFCC00"/>
                </a:solidFill>
              </a:rPr>
              <a:t>s</a:t>
            </a:r>
            <a:r>
              <a:rPr lang="en" sz="2000">
                <a:solidFill>
                  <a:srgbClr val="FFC300"/>
                </a:solidFill>
              </a:rPr>
              <a:t>p</a:t>
            </a:r>
            <a:r>
              <a:rPr lang="en" sz="2000">
                <a:solidFill>
                  <a:srgbClr val="FFBB00"/>
                </a:solidFill>
              </a:rPr>
              <a:t>o</a:t>
            </a:r>
            <a:r>
              <a:rPr lang="en" sz="2000">
                <a:solidFill>
                  <a:srgbClr val="FFB200"/>
                </a:solidFill>
              </a:rPr>
              <a:t>n</a:t>
            </a:r>
            <a:r>
              <a:rPr lang="en" sz="2000">
                <a:solidFill>
                  <a:srgbClr val="FFAA00"/>
                </a:solidFill>
              </a:rPr>
              <a:t>s</a:t>
            </a:r>
            <a:r>
              <a:rPr lang="en" sz="2000">
                <a:solidFill>
                  <a:srgbClr val="FFA100"/>
                </a:solidFill>
              </a:rPr>
              <a:t>i</a:t>
            </a:r>
            <a:r>
              <a:rPr lang="en" sz="2000">
                <a:solidFill>
                  <a:srgbClr val="FF9900"/>
                </a:solidFill>
              </a:rPr>
              <a:t>b</a:t>
            </a:r>
            <a:r>
              <a:rPr lang="en" sz="2000">
                <a:solidFill>
                  <a:srgbClr val="FF9000"/>
                </a:solidFill>
              </a:rPr>
              <a:t>l</a:t>
            </a:r>
            <a:r>
              <a:rPr lang="en" sz="2000">
                <a:solidFill>
                  <a:srgbClr val="FF8800"/>
                </a:solidFill>
              </a:rPr>
              <a:t>e</a:t>
            </a:r>
            <a:r>
              <a:rPr lang="en" sz="2000">
                <a:solidFill>
                  <a:srgbClr val="FFFFFF"/>
                </a:solidFill>
              </a:rPr>
              <a:t> </a:t>
            </a:r>
            <a:r>
              <a:rPr lang="en" sz="2000">
                <a:solidFill>
                  <a:srgbClr val="FF7F00"/>
                </a:solidFill>
              </a:rPr>
              <a:t>D</a:t>
            </a:r>
            <a:r>
              <a:rPr lang="en" sz="2000">
                <a:solidFill>
                  <a:srgbClr val="FF7700"/>
                </a:solidFill>
              </a:rPr>
              <a:t>e</a:t>
            </a:r>
            <a:r>
              <a:rPr lang="en" sz="2000">
                <a:solidFill>
                  <a:srgbClr val="FF6E00"/>
                </a:solidFill>
              </a:rPr>
              <a:t>c</a:t>
            </a:r>
            <a:r>
              <a:rPr lang="en" sz="2000">
                <a:solidFill>
                  <a:srgbClr val="FF6600"/>
                </a:solidFill>
              </a:rPr>
              <a:t>i</a:t>
            </a:r>
            <a:r>
              <a:rPr lang="en" sz="2000">
                <a:solidFill>
                  <a:srgbClr val="FF5D00"/>
                </a:solidFill>
              </a:rPr>
              <a:t>s</a:t>
            </a:r>
            <a:r>
              <a:rPr lang="en" sz="2000">
                <a:solidFill>
                  <a:srgbClr val="FF5400"/>
                </a:solidFill>
              </a:rPr>
              <a:t>i</a:t>
            </a:r>
            <a:r>
              <a:rPr lang="en" sz="2000">
                <a:solidFill>
                  <a:srgbClr val="FF4C00"/>
                </a:solidFill>
              </a:rPr>
              <a:t>o</a:t>
            </a:r>
            <a:r>
              <a:rPr lang="en" sz="2000">
                <a:solidFill>
                  <a:srgbClr val="FF4300"/>
                </a:solidFill>
              </a:rPr>
              <a:t>n</a:t>
            </a:r>
            <a:r>
              <a:rPr lang="en" sz="2000">
                <a:solidFill>
                  <a:srgbClr val="FF3B00"/>
                </a:solidFill>
              </a:rPr>
              <a:t>-</a:t>
            </a:r>
            <a:r>
              <a:rPr lang="en" sz="2000">
                <a:solidFill>
                  <a:srgbClr val="FF3200"/>
                </a:solidFill>
              </a:rPr>
              <a:t>M</a:t>
            </a:r>
            <a:r>
              <a:rPr lang="en" sz="2000">
                <a:solidFill>
                  <a:srgbClr val="FF2A00"/>
                </a:solidFill>
              </a:rPr>
              <a:t>a</a:t>
            </a:r>
            <a:r>
              <a:rPr lang="en" sz="2000">
                <a:solidFill>
                  <a:srgbClr val="FF2100"/>
                </a:solidFill>
              </a:rPr>
              <a:t>k</a:t>
            </a:r>
            <a:r>
              <a:rPr lang="en" sz="2000">
                <a:solidFill>
                  <a:srgbClr val="FF1900"/>
                </a:solidFill>
              </a:rPr>
              <a:t>i</a:t>
            </a:r>
            <a:r>
              <a:rPr lang="en" sz="2000">
                <a:solidFill>
                  <a:srgbClr val="FF1000"/>
                </a:solidFill>
              </a:rPr>
              <a:t>n</a:t>
            </a:r>
            <a:r>
              <a:rPr lang="en" sz="2000">
                <a:solidFill>
                  <a:srgbClr val="FF0800"/>
                </a:solidFill>
              </a:rPr>
              <a:t>g</a:t>
            </a:r>
            <a:r>
              <a:rPr lang="en" sz="2000">
                <a:solidFill>
                  <a:srgbClr val="FFFFFF"/>
                </a:solidFill>
              </a:rPr>
              <a:t> </a:t>
            </a:r>
            <a:endParaRPr sz="2000">
              <a:solidFill>
                <a:srgbClr val="FFFFFF"/>
              </a:solidFill>
            </a:endParaRPr>
          </a:p>
          <a:p>
            <a:pPr indent="0" lvl="0" marL="0" rtl="0" algn="ctr">
              <a:spcBef>
                <a:spcPts val="1600"/>
              </a:spcBef>
              <a:spcAft>
                <a:spcPts val="1600"/>
              </a:spcAft>
              <a:buNone/>
            </a:pPr>
            <a:r>
              <a:t/>
            </a:r>
            <a:endParaRPr sz="2000">
              <a:solidFill>
                <a:srgbClr val="FFFFFF"/>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65" name="Shape 165"/>
        <p:cNvGrpSpPr/>
        <p:nvPr/>
      </p:nvGrpSpPr>
      <p:grpSpPr>
        <a:xfrm>
          <a:off x="0" y="0"/>
          <a:ext cx="0" cy="0"/>
          <a:chOff x="0" y="0"/>
          <a:chExt cx="0" cy="0"/>
        </a:xfrm>
      </p:grpSpPr>
      <p:sp>
        <p:nvSpPr>
          <p:cNvPr id="166" name="Google Shape;166;p32"/>
          <p:cNvSpPr txBox="1"/>
          <p:nvPr/>
        </p:nvSpPr>
        <p:spPr>
          <a:xfrm>
            <a:off x="284725" y="229450"/>
            <a:ext cx="8551200" cy="9471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b="1" lang="en" sz="3700">
                <a:solidFill>
                  <a:srgbClr val="FF0000"/>
                </a:solidFill>
                <a:latin typeface="Comic Sans MS"/>
                <a:ea typeface="Comic Sans MS"/>
                <a:cs typeface="Comic Sans MS"/>
                <a:sym typeface="Comic Sans MS"/>
              </a:rPr>
              <a:t>C</a:t>
            </a:r>
            <a:r>
              <a:rPr b="1" lang="en" sz="3700">
                <a:solidFill>
                  <a:srgbClr val="FF6F00"/>
                </a:solidFill>
                <a:latin typeface="Comic Sans MS"/>
                <a:ea typeface="Comic Sans MS"/>
                <a:cs typeface="Comic Sans MS"/>
                <a:sym typeface="Comic Sans MS"/>
              </a:rPr>
              <a:t>o</a:t>
            </a:r>
            <a:r>
              <a:rPr b="1" lang="en" sz="3700">
                <a:solidFill>
                  <a:srgbClr val="FFDF00"/>
                </a:solidFill>
                <a:latin typeface="Comic Sans MS"/>
                <a:ea typeface="Comic Sans MS"/>
                <a:cs typeface="Comic Sans MS"/>
                <a:sym typeface="Comic Sans MS"/>
              </a:rPr>
              <a:t>m</a:t>
            </a:r>
            <a:r>
              <a:rPr b="1" lang="en" sz="3700">
                <a:solidFill>
                  <a:srgbClr val="AEFF00"/>
                </a:solidFill>
                <a:latin typeface="Comic Sans MS"/>
                <a:ea typeface="Comic Sans MS"/>
                <a:cs typeface="Comic Sans MS"/>
                <a:sym typeface="Comic Sans MS"/>
              </a:rPr>
              <a:t>p</a:t>
            </a:r>
            <a:r>
              <a:rPr b="1" lang="en" sz="3700">
                <a:solidFill>
                  <a:srgbClr val="3EFF00"/>
                </a:solidFill>
                <a:latin typeface="Comic Sans MS"/>
                <a:ea typeface="Comic Sans MS"/>
                <a:cs typeface="Comic Sans MS"/>
                <a:sym typeface="Comic Sans MS"/>
              </a:rPr>
              <a:t>e</a:t>
            </a:r>
            <a:r>
              <a:rPr b="1" lang="en" sz="3700">
                <a:solidFill>
                  <a:srgbClr val="00FF31"/>
                </a:solidFill>
                <a:latin typeface="Comic Sans MS"/>
                <a:ea typeface="Comic Sans MS"/>
                <a:cs typeface="Comic Sans MS"/>
                <a:sym typeface="Comic Sans MS"/>
              </a:rPr>
              <a:t>t</a:t>
            </a:r>
            <a:r>
              <a:rPr b="1" lang="en" sz="3700">
                <a:solidFill>
                  <a:srgbClr val="00FFA0"/>
                </a:solidFill>
                <a:latin typeface="Comic Sans MS"/>
                <a:ea typeface="Comic Sans MS"/>
                <a:cs typeface="Comic Sans MS"/>
                <a:sym typeface="Comic Sans MS"/>
              </a:rPr>
              <a:t>e</a:t>
            </a:r>
            <a:r>
              <a:rPr b="1" lang="en" sz="3700">
                <a:solidFill>
                  <a:srgbClr val="00EDFF"/>
                </a:solidFill>
                <a:latin typeface="Comic Sans MS"/>
                <a:ea typeface="Comic Sans MS"/>
                <a:cs typeface="Comic Sans MS"/>
                <a:sym typeface="Comic Sans MS"/>
              </a:rPr>
              <a:t>n</a:t>
            </a:r>
            <a:r>
              <a:rPr b="1" lang="en" sz="3700">
                <a:solidFill>
                  <a:srgbClr val="007DFF"/>
                </a:solidFill>
                <a:latin typeface="Comic Sans MS"/>
                <a:ea typeface="Comic Sans MS"/>
                <a:cs typeface="Comic Sans MS"/>
                <a:sym typeface="Comic Sans MS"/>
              </a:rPr>
              <a:t>c</a:t>
            </a:r>
            <a:r>
              <a:rPr b="1" lang="en" sz="3700">
                <a:solidFill>
                  <a:srgbClr val="000DFF"/>
                </a:solidFill>
                <a:latin typeface="Comic Sans MS"/>
                <a:ea typeface="Comic Sans MS"/>
                <a:cs typeface="Comic Sans MS"/>
                <a:sym typeface="Comic Sans MS"/>
              </a:rPr>
              <a:t>y</a:t>
            </a:r>
            <a:r>
              <a:rPr b="1" lang="en" sz="3700">
                <a:solidFill>
                  <a:srgbClr val="6200FF"/>
                </a:solidFill>
                <a:latin typeface="Comic Sans MS"/>
                <a:ea typeface="Comic Sans MS"/>
                <a:cs typeface="Comic Sans MS"/>
                <a:sym typeface="Comic Sans MS"/>
              </a:rPr>
              <a:t> </a:t>
            </a:r>
            <a:r>
              <a:rPr b="1" lang="en" sz="3700">
                <a:solidFill>
                  <a:srgbClr val="D100FF"/>
                </a:solidFill>
                <a:latin typeface="Comic Sans MS"/>
                <a:ea typeface="Comic Sans MS"/>
                <a:cs typeface="Comic Sans MS"/>
                <a:sym typeface="Comic Sans MS"/>
              </a:rPr>
              <a:t>#</a:t>
            </a:r>
            <a:r>
              <a:rPr b="1" lang="en" sz="3700">
                <a:solidFill>
                  <a:srgbClr val="FF00BC"/>
                </a:solidFill>
                <a:latin typeface="Comic Sans MS"/>
                <a:ea typeface="Comic Sans MS"/>
                <a:cs typeface="Comic Sans MS"/>
                <a:sym typeface="Comic Sans MS"/>
              </a:rPr>
              <a:t>1</a:t>
            </a:r>
            <a:endParaRPr b="1" sz="3700">
              <a:solidFill>
                <a:srgbClr val="FF004C"/>
              </a:solidFill>
              <a:latin typeface="Comic Sans MS"/>
              <a:ea typeface="Comic Sans MS"/>
              <a:cs typeface="Comic Sans MS"/>
              <a:sym typeface="Comic Sans MS"/>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sp>
        <p:nvSpPr>
          <p:cNvPr id="171" name="Google Shape;171;p33"/>
          <p:cNvSpPr txBox="1"/>
          <p:nvPr/>
        </p:nvSpPr>
        <p:spPr>
          <a:xfrm>
            <a:off x="636000" y="141500"/>
            <a:ext cx="7872000" cy="529200"/>
          </a:xfrm>
          <a:prstGeom prst="rect">
            <a:avLst/>
          </a:prstGeom>
          <a:noFill/>
          <a:ln cap="flat" cmpd="sng" w="76200">
            <a:solidFill>
              <a:srgbClr val="0000FF"/>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 sz="2200">
                <a:solidFill>
                  <a:srgbClr val="FF0000"/>
                </a:solidFill>
                <a:latin typeface="Comic Sans MS"/>
                <a:ea typeface="Comic Sans MS"/>
                <a:cs typeface="Comic Sans MS"/>
                <a:sym typeface="Comic Sans MS"/>
              </a:rPr>
              <a:t>W</a:t>
            </a:r>
            <a:r>
              <a:rPr b="1" lang="en" sz="2200">
                <a:solidFill>
                  <a:srgbClr val="FF3F00"/>
                </a:solidFill>
                <a:latin typeface="Comic Sans MS"/>
                <a:ea typeface="Comic Sans MS"/>
                <a:cs typeface="Comic Sans MS"/>
                <a:sym typeface="Comic Sans MS"/>
              </a:rPr>
              <a:t>h</a:t>
            </a:r>
            <a:r>
              <a:rPr b="1" lang="en" sz="2200">
                <a:solidFill>
                  <a:srgbClr val="FF7E00"/>
                </a:solidFill>
                <a:latin typeface="Comic Sans MS"/>
                <a:ea typeface="Comic Sans MS"/>
                <a:cs typeface="Comic Sans MS"/>
                <a:sym typeface="Comic Sans MS"/>
              </a:rPr>
              <a:t>a</a:t>
            </a:r>
            <a:r>
              <a:rPr b="1" lang="en" sz="2200">
                <a:solidFill>
                  <a:srgbClr val="FFBD00"/>
                </a:solidFill>
                <a:latin typeface="Comic Sans MS"/>
                <a:ea typeface="Comic Sans MS"/>
                <a:cs typeface="Comic Sans MS"/>
                <a:sym typeface="Comic Sans MS"/>
              </a:rPr>
              <a:t>t</a:t>
            </a:r>
            <a:r>
              <a:rPr b="1" lang="en" sz="2200">
                <a:solidFill>
                  <a:srgbClr val="FFFC00"/>
                </a:solidFill>
                <a:latin typeface="Comic Sans MS"/>
                <a:ea typeface="Comic Sans MS"/>
                <a:cs typeface="Comic Sans MS"/>
                <a:sym typeface="Comic Sans MS"/>
              </a:rPr>
              <a:t> </a:t>
            </a:r>
            <a:r>
              <a:rPr b="1" lang="en" sz="2200">
                <a:solidFill>
                  <a:srgbClr val="C2FF00"/>
                </a:solidFill>
                <a:latin typeface="Comic Sans MS"/>
                <a:ea typeface="Comic Sans MS"/>
                <a:cs typeface="Comic Sans MS"/>
                <a:sym typeface="Comic Sans MS"/>
              </a:rPr>
              <a:t>i</a:t>
            </a:r>
            <a:r>
              <a:rPr b="1" lang="en" sz="2200">
                <a:solidFill>
                  <a:srgbClr val="82FF00"/>
                </a:solidFill>
                <a:latin typeface="Comic Sans MS"/>
                <a:ea typeface="Comic Sans MS"/>
                <a:cs typeface="Comic Sans MS"/>
                <a:sym typeface="Comic Sans MS"/>
              </a:rPr>
              <a:t>s</a:t>
            </a:r>
            <a:r>
              <a:rPr b="1" lang="en" sz="2200">
                <a:solidFill>
                  <a:srgbClr val="43FF00"/>
                </a:solidFill>
                <a:latin typeface="Comic Sans MS"/>
                <a:ea typeface="Comic Sans MS"/>
                <a:cs typeface="Comic Sans MS"/>
                <a:sym typeface="Comic Sans MS"/>
              </a:rPr>
              <a:t> </a:t>
            </a:r>
            <a:r>
              <a:rPr b="1" lang="en" sz="2200">
                <a:solidFill>
                  <a:srgbClr val="04FF00"/>
                </a:solidFill>
                <a:latin typeface="Comic Sans MS"/>
                <a:ea typeface="Comic Sans MS"/>
                <a:cs typeface="Comic Sans MS"/>
                <a:sym typeface="Comic Sans MS"/>
              </a:rPr>
              <a:t>S</a:t>
            </a:r>
            <a:r>
              <a:rPr b="1" lang="en" sz="2200">
                <a:solidFill>
                  <a:srgbClr val="00FF3A"/>
                </a:solidFill>
                <a:latin typeface="Comic Sans MS"/>
                <a:ea typeface="Comic Sans MS"/>
                <a:cs typeface="Comic Sans MS"/>
                <a:sym typeface="Comic Sans MS"/>
              </a:rPr>
              <a:t>e</a:t>
            </a:r>
            <a:r>
              <a:rPr b="1" lang="en" sz="2200">
                <a:solidFill>
                  <a:srgbClr val="00FF79"/>
                </a:solidFill>
                <a:latin typeface="Comic Sans MS"/>
                <a:ea typeface="Comic Sans MS"/>
                <a:cs typeface="Comic Sans MS"/>
                <a:sym typeface="Comic Sans MS"/>
              </a:rPr>
              <a:t>l</a:t>
            </a:r>
            <a:r>
              <a:rPr b="1" lang="en" sz="2200">
                <a:solidFill>
                  <a:srgbClr val="00FFB9"/>
                </a:solidFill>
                <a:latin typeface="Comic Sans MS"/>
                <a:ea typeface="Comic Sans MS"/>
                <a:cs typeface="Comic Sans MS"/>
                <a:sym typeface="Comic Sans MS"/>
              </a:rPr>
              <a:t>f</a:t>
            </a:r>
            <a:r>
              <a:rPr b="1" lang="en" sz="2200">
                <a:solidFill>
                  <a:srgbClr val="00FFF8"/>
                </a:solidFill>
                <a:latin typeface="Comic Sans MS"/>
                <a:ea typeface="Comic Sans MS"/>
                <a:cs typeface="Comic Sans MS"/>
                <a:sym typeface="Comic Sans MS"/>
              </a:rPr>
              <a:t>-</a:t>
            </a:r>
            <a:r>
              <a:rPr b="1" lang="en" sz="2200">
                <a:solidFill>
                  <a:srgbClr val="00C6FF"/>
                </a:solidFill>
                <a:latin typeface="Comic Sans MS"/>
                <a:ea typeface="Comic Sans MS"/>
                <a:cs typeface="Comic Sans MS"/>
                <a:sym typeface="Comic Sans MS"/>
              </a:rPr>
              <a:t> </a:t>
            </a:r>
            <a:r>
              <a:rPr b="1" lang="en" sz="2200">
                <a:solidFill>
                  <a:srgbClr val="0087FF"/>
                </a:solidFill>
                <a:latin typeface="Comic Sans MS"/>
                <a:ea typeface="Comic Sans MS"/>
                <a:cs typeface="Comic Sans MS"/>
                <a:sym typeface="Comic Sans MS"/>
              </a:rPr>
              <a:t>A</a:t>
            </a:r>
            <a:r>
              <a:rPr b="1" lang="en" sz="2200">
                <a:solidFill>
                  <a:srgbClr val="0048FF"/>
                </a:solidFill>
                <a:latin typeface="Comic Sans MS"/>
                <a:ea typeface="Comic Sans MS"/>
                <a:cs typeface="Comic Sans MS"/>
                <a:sym typeface="Comic Sans MS"/>
              </a:rPr>
              <a:t>w</a:t>
            </a:r>
            <a:r>
              <a:rPr b="1" lang="en" sz="2200">
                <a:solidFill>
                  <a:srgbClr val="0008FF"/>
                </a:solidFill>
                <a:latin typeface="Comic Sans MS"/>
                <a:ea typeface="Comic Sans MS"/>
                <a:cs typeface="Comic Sans MS"/>
                <a:sym typeface="Comic Sans MS"/>
              </a:rPr>
              <a:t>a</a:t>
            </a:r>
            <a:r>
              <a:rPr b="1" lang="en" sz="2200">
                <a:solidFill>
                  <a:srgbClr val="3600FF"/>
                </a:solidFill>
                <a:latin typeface="Comic Sans MS"/>
                <a:ea typeface="Comic Sans MS"/>
                <a:cs typeface="Comic Sans MS"/>
                <a:sym typeface="Comic Sans MS"/>
              </a:rPr>
              <a:t>r</a:t>
            </a:r>
            <a:r>
              <a:rPr b="1" lang="en" sz="2200">
                <a:solidFill>
                  <a:srgbClr val="7500FF"/>
                </a:solidFill>
                <a:latin typeface="Comic Sans MS"/>
                <a:ea typeface="Comic Sans MS"/>
                <a:cs typeface="Comic Sans MS"/>
                <a:sym typeface="Comic Sans MS"/>
              </a:rPr>
              <a:t>e</a:t>
            </a:r>
            <a:r>
              <a:rPr b="1" lang="en" sz="2200">
                <a:solidFill>
                  <a:srgbClr val="B400FF"/>
                </a:solidFill>
                <a:latin typeface="Comic Sans MS"/>
                <a:ea typeface="Comic Sans MS"/>
                <a:cs typeface="Comic Sans MS"/>
                <a:sym typeface="Comic Sans MS"/>
              </a:rPr>
              <a:t>n</a:t>
            </a:r>
            <a:r>
              <a:rPr b="1" lang="en" sz="2200">
                <a:solidFill>
                  <a:srgbClr val="F300FF"/>
                </a:solidFill>
                <a:latin typeface="Comic Sans MS"/>
                <a:ea typeface="Comic Sans MS"/>
                <a:cs typeface="Comic Sans MS"/>
                <a:sym typeface="Comic Sans MS"/>
              </a:rPr>
              <a:t>e</a:t>
            </a:r>
            <a:r>
              <a:rPr b="1" lang="en" sz="2200">
                <a:solidFill>
                  <a:srgbClr val="FF00CA"/>
                </a:solidFill>
                <a:latin typeface="Comic Sans MS"/>
                <a:ea typeface="Comic Sans MS"/>
                <a:cs typeface="Comic Sans MS"/>
                <a:sym typeface="Comic Sans MS"/>
              </a:rPr>
              <a:t>s</a:t>
            </a:r>
            <a:r>
              <a:rPr b="1" lang="en" sz="2200">
                <a:solidFill>
                  <a:srgbClr val="FF008B"/>
                </a:solidFill>
                <a:latin typeface="Comic Sans MS"/>
                <a:ea typeface="Comic Sans MS"/>
                <a:cs typeface="Comic Sans MS"/>
                <a:sym typeface="Comic Sans MS"/>
              </a:rPr>
              <a:t>s</a:t>
            </a:r>
            <a:endParaRPr b="1" sz="2200">
              <a:solidFill>
                <a:srgbClr val="FF008B"/>
              </a:solidFill>
              <a:latin typeface="Comic Sans MS"/>
              <a:ea typeface="Comic Sans MS"/>
              <a:cs typeface="Comic Sans MS"/>
              <a:sym typeface="Comic Sans MS"/>
            </a:endParaRPr>
          </a:p>
          <a:p>
            <a:pPr indent="0" lvl="0" marL="0" rtl="0" algn="l">
              <a:spcBef>
                <a:spcPts val="0"/>
              </a:spcBef>
              <a:spcAft>
                <a:spcPts val="0"/>
              </a:spcAft>
              <a:buNone/>
            </a:pPr>
            <a:r>
              <a:t/>
            </a:r>
            <a:endParaRPr/>
          </a:p>
        </p:txBody>
      </p:sp>
      <p:sp>
        <p:nvSpPr>
          <p:cNvPr id="172" name="Google Shape;172;p33"/>
          <p:cNvSpPr txBox="1"/>
          <p:nvPr/>
        </p:nvSpPr>
        <p:spPr>
          <a:xfrm>
            <a:off x="383025" y="885750"/>
            <a:ext cx="8403600" cy="630300"/>
          </a:xfrm>
          <a:prstGeom prst="rect">
            <a:avLst/>
          </a:prstGeom>
          <a:solidFill>
            <a:srgbClr val="FD5E39"/>
          </a:solidFill>
          <a:ln cap="flat" cmpd="sng" w="28575">
            <a:solidFill>
              <a:srgbClr val="FD5E39"/>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1600">
                <a:solidFill>
                  <a:srgbClr val="FFFFFF"/>
                </a:solidFill>
                <a:latin typeface="Comic Sans MS"/>
                <a:ea typeface="Comic Sans MS"/>
                <a:cs typeface="Comic Sans MS"/>
                <a:sym typeface="Comic Sans MS"/>
              </a:rPr>
              <a:t>K</a:t>
            </a:r>
            <a:r>
              <a:rPr b="1" lang="en" sz="1600">
                <a:solidFill>
                  <a:srgbClr val="FFFFFF"/>
                </a:solidFill>
                <a:latin typeface="Comic Sans MS"/>
                <a:ea typeface="Comic Sans MS"/>
                <a:cs typeface="Comic Sans MS"/>
                <a:sym typeface="Comic Sans MS"/>
              </a:rPr>
              <a:t>now and </a:t>
            </a:r>
            <a:r>
              <a:rPr b="1" lang="en" sz="1600">
                <a:solidFill>
                  <a:srgbClr val="FFFFFF"/>
                </a:solidFill>
                <a:latin typeface="Comic Sans MS"/>
                <a:ea typeface="Comic Sans MS"/>
                <a:cs typeface="Comic Sans MS"/>
                <a:sym typeface="Comic Sans MS"/>
              </a:rPr>
              <a:t>understand</a:t>
            </a:r>
            <a:r>
              <a:rPr b="1" lang="en" sz="1600">
                <a:solidFill>
                  <a:srgbClr val="FFFFFF"/>
                </a:solidFill>
                <a:latin typeface="Comic Sans MS"/>
                <a:ea typeface="Comic Sans MS"/>
                <a:cs typeface="Comic Sans MS"/>
                <a:sym typeface="Comic Sans MS"/>
              </a:rPr>
              <a:t> your own emotions and thoughts. </a:t>
            </a:r>
            <a:endParaRPr b="1" sz="1600">
              <a:solidFill>
                <a:srgbClr val="FFFFFF"/>
              </a:solidFill>
              <a:latin typeface="Comic Sans MS"/>
              <a:ea typeface="Comic Sans MS"/>
              <a:cs typeface="Comic Sans MS"/>
              <a:sym typeface="Comic Sans MS"/>
            </a:endParaRPr>
          </a:p>
        </p:txBody>
      </p:sp>
      <p:sp>
        <p:nvSpPr>
          <p:cNvPr id="173" name="Google Shape;173;p33"/>
          <p:cNvSpPr txBox="1"/>
          <p:nvPr/>
        </p:nvSpPr>
        <p:spPr>
          <a:xfrm>
            <a:off x="333150" y="1782625"/>
            <a:ext cx="8453400" cy="609300"/>
          </a:xfrm>
          <a:prstGeom prst="rect">
            <a:avLst/>
          </a:prstGeom>
          <a:solidFill>
            <a:srgbClr val="9900FF"/>
          </a:solidFill>
          <a:ln cap="flat" cmpd="sng" w="28575">
            <a:solidFill>
              <a:srgbClr val="6E00FF"/>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1600">
                <a:solidFill>
                  <a:srgbClr val="FFFFFF"/>
                </a:solidFill>
                <a:latin typeface="Comic Sans MS"/>
                <a:ea typeface="Comic Sans MS"/>
                <a:cs typeface="Comic Sans MS"/>
                <a:sym typeface="Comic Sans MS"/>
              </a:rPr>
              <a:t>Understanding how your emotions and thoughts can change your behaviors. </a:t>
            </a:r>
            <a:endParaRPr b="1" sz="1600">
              <a:solidFill>
                <a:srgbClr val="FFFFFF"/>
              </a:solidFill>
              <a:latin typeface="Comic Sans MS"/>
              <a:ea typeface="Comic Sans MS"/>
              <a:cs typeface="Comic Sans MS"/>
              <a:sym typeface="Comic Sans MS"/>
            </a:endParaRPr>
          </a:p>
        </p:txBody>
      </p:sp>
      <p:sp>
        <p:nvSpPr>
          <p:cNvPr id="174" name="Google Shape;174;p33"/>
          <p:cNvSpPr txBox="1"/>
          <p:nvPr/>
        </p:nvSpPr>
        <p:spPr>
          <a:xfrm>
            <a:off x="333150" y="2691925"/>
            <a:ext cx="8453400" cy="441600"/>
          </a:xfrm>
          <a:prstGeom prst="rect">
            <a:avLst/>
          </a:prstGeom>
          <a:solidFill>
            <a:srgbClr val="0000FF"/>
          </a:solidFill>
          <a:ln cap="flat" cmpd="sng" w="28575">
            <a:solidFill>
              <a:srgbClr val="294FF8"/>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1600">
                <a:solidFill>
                  <a:srgbClr val="FFFFFF"/>
                </a:solidFill>
                <a:latin typeface="Comic Sans MS"/>
                <a:ea typeface="Comic Sans MS"/>
                <a:cs typeface="Comic Sans MS"/>
                <a:sym typeface="Comic Sans MS"/>
              </a:rPr>
              <a:t>Knowing your strengths. </a:t>
            </a:r>
            <a:endParaRPr b="1" sz="1600">
              <a:solidFill>
                <a:srgbClr val="FE4353"/>
              </a:solidFill>
              <a:latin typeface="Comic Sans MS"/>
              <a:ea typeface="Comic Sans MS"/>
              <a:cs typeface="Comic Sans MS"/>
              <a:sym typeface="Comic Sans MS"/>
            </a:endParaRPr>
          </a:p>
        </p:txBody>
      </p:sp>
      <p:sp>
        <p:nvSpPr>
          <p:cNvPr id="175" name="Google Shape;175;p33"/>
          <p:cNvSpPr txBox="1"/>
          <p:nvPr/>
        </p:nvSpPr>
        <p:spPr>
          <a:xfrm>
            <a:off x="333150" y="3543175"/>
            <a:ext cx="8453400" cy="441600"/>
          </a:xfrm>
          <a:prstGeom prst="rect">
            <a:avLst/>
          </a:prstGeom>
          <a:solidFill>
            <a:srgbClr val="FF00FF"/>
          </a:solidFill>
          <a:ln cap="flat" cmpd="sng" w="28575">
            <a:solidFill>
              <a:srgbClr val="FF00FF"/>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1600">
                <a:solidFill>
                  <a:srgbClr val="FFFFFF"/>
                </a:solidFill>
                <a:latin typeface="Comic Sans MS"/>
                <a:ea typeface="Comic Sans MS"/>
                <a:cs typeface="Comic Sans MS"/>
                <a:sym typeface="Comic Sans MS"/>
              </a:rPr>
              <a:t>Believing in yourself.</a:t>
            </a:r>
            <a:endParaRPr b="1" sz="1600">
              <a:solidFill>
                <a:srgbClr val="FFFFFF"/>
              </a:solidFill>
              <a:latin typeface="Comic Sans MS"/>
              <a:ea typeface="Comic Sans MS"/>
              <a:cs typeface="Comic Sans MS"/>
              <a:sym typeface="Comic Sans MS"/>
            </a:endParaRPr>
          </a:p>
        </p:txBody>
      </p:sp>
      <p:sp>
        <p:nvSpPr>
          <p:cNvPr id="176" name="Google Shape;176;p33"/>
          <p:cNvSpPr txBox="1"/>
          <p:nvPr/>
        </p:nvSpPr>
        <p:spPr>
          <a:xfrm>
            <a:off x="333150" y="4394425"/>
            <a:ext cx="8453400" cy="441600"/>
          </a:xfrm>
          <a:prstGeom prst="rect">
            <a:avLst/>
          </a:prstGeom>
          <a:solidFill>
            <a:srgbClr val="00FF00"/>
          </a:solidFill>
          <a:ln cap="flat" cmpd="sng" w="28575">
            <a:solidFill>
              <a:srgbClr val="09DA87"/>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1600">
                <a:solidFill>
                  <a:srgbClr val="FFFFFF"/>
                </a:solidFill>
                <a:latin typeface="Comic Sans MS"/>
                <a:ea typeface="Comic Sans MS"/>
                <a:cs typeface="Comic Sans MS"/>
                <a:sym typeface="Comic Sans MS"/>
              </a:rPr>
              <a:t>Being in control of your future.</a:t>
            </a:r>
            <a:endParaRPr b="1" sz="1600">
              <a:solidFill>
                <a:srgbClr val="FFFFFF"/>
              </a:solidFill>
              <a:latin typeface="Comic Sans MS"/>
              <a:ea typeface="Comic Sans MS"/>
              <a:cs typeface="Comic Sans MS"/>
              <a:sym typeface="Comic Sans MS"/>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